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d5baa4ff4c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3f978650e4e2c"/>
  </p:sldMasterIdLst>
  <p:sldIdLst>
    <p:sldId xmlns:r="http://schemas.openxmlformats.org/officeDocument/2006/relationships" id="256" r:id="Rade7e97480e84e8a"/>
    <p:sldId xmlns:r="http://schemas.openxmlformats.org/officeDocument/2006/relationships" id="257" r:id="Rc6cc754d45e94581"/>
    <p:sldId xmlns:r="http://schemas.openxmlformats.org/officeDocument/2006/relationships" id="258" r:id="R5239e98c5daf4fcb"/>
    <p:sldId xmlns:r="http://schemas.openxmlformats.org/officeDocument/2006/relationships" id="259" r:id="R5f13cbda83564aa2"/>
    <p:sldId xmlns:r="http://schemas.openxmlformats.org/officeDocument/2006/relationships" id="260" r:id="R6dad4dbfb78a4a46"/>
    <p:sldId xmlns:r="http://schemas.openxmlformats.org/officeDocument/2006/relationships" id="261" r:id="R02e28cf0147a4cfd"/>
    <p:sldId xmlns:r="http://schemas.openxmlformats.org/officeDocument/2006/relationships" id="262" r:id="R8f189f6a0b18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3f978650e4e2c" /><Relationship Type="http://schemas.openxmlformats.org/officeDocument/2006/relationships/slide" Target="/ppt/slides/slide1.xml" Id="Rade7e97480e84e8a" /><Relationship Type="http://schemas.openxmlformats.org/officeDocument/2006/relationships/slide" Target="/ppt/slides/slide2.xml" Id="Rc6cc754d45e94581" /><Relationship Type="http://schemas.openxmlformats.org/officeDocument/2006/relationships/slide" Target="/ppt/slides/slide3.xml" Id="R5239e98c5daf4fcb" /><Relationship Type="http://schemas.openxmlformats.org/officeDocument/2006/relationships/slide" Target="/ppt/slides/slide4.xml" Id="R5f13cbda83564aa2" /><Relationship Type="http://schemas.openxmlformats.org/officeDocument/2006/relationships/slide" Target="/ppt/slides/slide5.xml" Id="R6dad4dbfb78a4a46" /><Relationship Type="http://schemas.openxmlformats.org/officeDocument/2006/relationships/slide" Target="/ppt/slides/slide6.xml" Id="R02e28cf0147a4cfd" /><Relationship Type="http://schemas.openxmlformats.org/officeDocument/2006/relationships/slide" Target="/ppt/slides/slide7.xml" Id="R8f189f6a0b18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efba22cc9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13725f81d42ee" /><Relationship Type="http://schemas.openxmlformats.org/officeDocument/2006/relationships/theme" Target="/ppt/slideMasters/theme/theme1.xml" Id="R2712a1778167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713725f81d42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944598b1a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91fabe630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4d6e035e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801a49304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be6331a9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9036ba7c2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4c1a7cdd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GÅSØ NÆRINGSUTVIKLING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160 671 000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4 081 313 000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4 362 607 000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GÅSØ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GÅSØ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GÅSØ KROGSTAD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87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post@froyeiendom.no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