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b581e2dd1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9fbd7418ae465c"/>
  </p:sldMasterIdLst>
  <p:sldIdLst>
    <p:sldId xmlns:r="http://schemas.openxmlformats.org/officeDocument/2006/relationships" id="256" r:id="Rffbf39e598484ce3"/>
    <p:sldId xmlns:r="http://schemas.openxmlformats.org/officeDocument/2006/relationships" id="257" r:id="Rfebb0924cdcb4116"/>
    <p:sldId xmlns:r="http://schemas.openxmlformats.org/officeDocument/2006/relationships" id="258" r:id="Raf0bf65e6b8a424b"/>
    <p:sldId xmlns:r="http://schemas.openxmlformats.org/officeDocument/2006/relationships" id="259" r:id="R8bed5257ea294a90"/>
    <p:sldId xmlns:r="http://schemas.openxmlformats.org/officeDocument/2006/relationships" id="260" r:id="R0816ef31c05b4166"/>
    <p:sldId xmlns:r="http://schemas.openxmlformats.org/officeDocument/2006/relationships" id="261" r:id="Rdf15fa659cec4072"/>
    <p:sldId xmlns:r="http://schemas.openxmlformats.org/officeDocument/2006/relationships" id="262" r:id="Rd61e6eb847be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fbd7418ae465c" /><Relationship Type="http://schemas.openxmlformats.org/officeDocument/2006/relationships/slide" Target="/ppt/slides/slide1.xml" Id="Rffbf39e598484ce3" /><Relationship Type="http://schemas.openxmlformats.org/officeDocument/2006/relationships/slide" Target="/ppt/slides/slide2.xml" Id="Rfebb0924cdcb4116" /><Relationship Type="http://schemas.openxmlformats.org/officeDocument/2006/relationships/slide" Target="/ppt/slides/slide3.xml" Id="Raf0bf65e6b8a424b" /><Relationship Type="http://schemas.openxmlformats.org/officeDocument/2006/relationships/slide" Target="/ppt/slides/slide4.xml" Id="R8bed5257ea294a90" /><Relationship Type="http://schemas.openxmlformats.org/officeDocument/2006/relationships/slide" Target="/ppt/slides/slide5.xml" Id="R0816ef31c05b4166" /><Relationship Type="http://schemas.openxmlformats.org/officeDocument/2006/relationships/slide" Target="/ppt/slides/slide6.xml" Id="Rdf15fa659cec4072" /><Relationship Type="http://schemas.openxmlformats.org/officeDocument/2006/relationships/slide" Target="/ppt/slides/slide7.xml" Id="Rd61e6eb847be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050b7f2ac4f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cc360b31340fb" /><Relationship Type="http://schemas.openxmlformats.org/officeDocument/2006/relationships/theme" Target="/ppt/slideMasters/theme/theme1.xml" Id="R79883c3a7eee4b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acc360b313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aac2122c7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6fbeb52d7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0405960e0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c0ea45f934a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a6e0f71b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6a5cb3c544b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061a3cf3948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FOMAS - FISKEHELSE OG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FOMAS - FISKEHELSE OG MILJØ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23 341 841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8 714 505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13 013 026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ÅKERBLÅ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977 041 236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FOMAS - FISKEHELSE OG MILJØ AS</a:t>
            </a:r>
          </a:p>
        </p:txBody>
      </p:sp>
    </p:spTree>
  </p:cSld>
  <p:clrMapOvr>
    <a:masterClrMapping xmlns:a="http://schemas.openxmlformats.org/drawingml/2006/main"/>
  </p:clrMapOvr>
</p:sld>
</file>