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d2e657521f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0ae3cfac34cb9"/>
  </p:sldMasterIdLst>
  <p:sldIdLst>
    <p:sldId xmlns:r="http://schemas.openxmlformats.org/officeDocument/2006/relationships" id="256" r:id="Rf5ce927734b84367"/>
    <p:sldId xmlns:r="http://schemas.openxmlformats.org/officeDocument/2006/relationships" id="257" r:id="Rf5d81d5d8d98407c"/>
    <p:sldId xmlns:r="http://schemas.openxmlformats.org/officeDocument/2006/relationships" id="258" r:id="Ra8ddc64d69f94459"/>
    <p:sldId xmlns:r="http://schemas.openxmlformats.org/officeDocument/2006/relationships" id="259" r:id="R06db8bd28b8044f6"/>
    <p:sldId xmlns:r="http://schemas.openxmlformats.org/officeDocument/2006/relationships" id="260" r:id="R2c02765319d548b7"/>
    <p:sldId xmlns:r="http://schemas.openxmlformats.org/officeDocument/2006/relationships" id="261" r:id="Rfbf597b419684b67"/>
    <p:sldId xmlns:r="http://schemas.openxmlformats.org/officeDocument/2006/relationships" id="262" r:id="R47c3c089ce5c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0ae3cfac34cb9" /><Relationship Type="http://schemas.openxmlformats.org/officeDocument/2006/relationships/slide" Target="/ppt/slides/slide1.xml" Id="Rf5ce927734b84367" /><Relationship Type="http://schemas.openxmlformats.org/officeDocument/2006/relationships/slide" Target="/ppt/slides/slide2.xml" Id="Rf5d81d5d8d98407c" /><Relationship Type="http://schemas.openxmlformats.org/officeDocument/2006/relationships/slide" Target="/ppt/slides/slide3.xml" Id="Ra8ddc64d69f94459" /><Relationship Type="http://schemas.openxmlformats.org/officeDocument/2006/relationships/slide" Target="/ppt/slides/slide4.xml" Id="R06db8bd28b8044f6" /><Relationship Type="http://schemas.openxmlformats.org/officeDocument/2006/relationships/slide" Target="/ppt/slides/slide5.xml" Id="R2c02765319d548b7" /><Relationship Type="http://schemas.openxmlformats.org/officeDocument/2006/relationships/slide" Target="/ppt/slides/slide6.xml" Id="Rfbf597b419684b67" /><Relationship Type="http://schemas.openxmlformats.org/officeDocument/2006/relationships/slide" Target="/ppt/slides/slide7.xml" Id="R47c3c089ce5c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177a9f50c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750e9fa5b484d" /><Relationship Type="http://schemas.openxmlformats.org/officeDocument/2006/relationships/theme" Target="/ppt/slideMasters/theme/theme1.xml" Id="R65dd6ac988c8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750e9fa5b48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dd02e7f9e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ead374ecb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7903acf9d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2eccc0578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eb29f222c4f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e8bb74a44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fadf2c077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ATHOS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ATHOS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9 297 933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9 335 095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GERHARDSEN HARRIS-CHRISTENSEN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HARRIS-CHRISTENSEN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977 042 410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