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6dd7d398c35487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26533a06b114ea7"/>
  </p:sldMasterIdLst>
  <p:sldIdLst>
    <p:sldId xmlns:r="http://schemas.openxmlformats.org/officeDocument/2006/relationships" id="256" r:id="Rb01d0c45ec334c1d"/>
    <p:sldId xmlns:r="http://schemas.openxmlformats.org/officeDocument/2006/relationships" id="257" r:id="R2054f6feda844eba"/>
    <p:sldId xmlns:r="http://schemas.openxmlformats.org/officeDocument/2006/relationships" id="258" r:id="R5c50481c23e0470a"/>
    <p:sldId xmlns:r="http://schemas.openxmlformats.org/officeDocument/2006/relationships" id="259" r:id="R5cb480447c1a4bcb"/>
    <p:sldId xmlns:r="http://schemas.openxmlformats.org/officeDocument/2006/relationships" id="260" r:id="Rb59c989405be4093"/>
    <p:sldId xmlns:r="http://schemas.openxmlformats.org/officeDocument/2006/relationships" id="261" r:id="R935dbcddd05f4e09"/>
    <p:sldId xmlns:r="http://schemas.openxmlformats.org/officeDocument/2006/relationships" id="262" r:id="Rbc82ad975ddb42a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26533a06b114ea7" /><Relationship Type="http://schemas.openxmlformats.org/officeDocument/2006/relationships/slide" Target="/ppt/slides/slide1.xml" Id="Rb01d0c45ec334c1d" /><Relationship Type="http://schemas.openxmlformats.org/officeDocument/2006/relationships/slide" Target="/ppt/slides/slide2.xml" Id="R2054f6feda844eba" /><Relationship Type="http://schemas.openxmlformats.org/officeDocument/2006/relationships/slide" Target="/ppt/slides/slide3.xml" Id="R5c50481c23e0470a" /><Relationship Type="http://schemas.openxmlformats.org/officeDocument/2006/relationships/slide" Target="/ppt/slides/slide4.xml" Id="R5cb480447c1a4bcb" /><Relationship Type="http://schemas.openxmlformats.org/officeDocument/2006/relationships/slide" Target="/ppt/slides/slide5.xml" Id="Rb59c989405be4093" /><Relationship Type="http://schemas.openxmlformats.org/officeDocument/2006/relationships/slide" Target="/ppt/slides/slide6.xml" Id="R935dbcddd05f4e09" /><Relationship Type="http://schemas.openxmlformats.org/officeDocument/2006/relationships/slide" Target="/ppt/slides/slide7.xml" Id="Rbc82ad975ddb42a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48795f1de35426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2bc5f1ca294b8e" /><Relationship Type="http://schemas.openxmlformats.org/officeDocument/2006/relationships/theme" Target="/ppt/slideMasters/theme/theme1.xml" Id="R063d29f1b8e3421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12bc5f1ca294b8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0204e3c8ac438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cd7a91ef50432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fa43b5eddf4f7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ee54dd83d245b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dcd071ec7a4b9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40b16e37ec4c5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36a6eee4e9488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SOLBERG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SOLBERG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SOLBERG INVEST AS ble etablert [år] og holder til i Vettre.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SOLBERG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SOLBERG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SOLBERG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11 598 000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8 393 442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21 099 395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97 632 467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117 711 194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SOLBERG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KRISTIAN SOLBERG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SOLBERG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Krillåsv 13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1392 Vettre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977 044 707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SOLBERG INVEST AS</a:t>
            </a:r>
          </a:p>
        </p:txBody>
      </p:sp>
    </p:spTree>
  </p:cSld>
  <p:clrMapOvr>
    <a:masterClrMapping xmlns:a="http://schemas.openxmlformats.org/drawingml/2006/main"/>
  </p:clrMapOvr>
</p:sld>
</file>