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dc33fe8ec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be5984e094fb6"/>
  </p:sldMasterIdLst>
  <p:sldIdLst>
    <p:sldId xmlns:r="http://schemas.openxmlformats.org/officeDocument/2006/relationships" id="256" r:id="R19acaff3ca684cb1"/>
    <p:sldId xmlns:r="http://schemas.openxmlformats.org/officeDocument/2006/relationships" id="257" r:id="R812534d5e9264921"/>
    <p:sldId xmlns:r="http://schemas.openxmlformats.org/officeDocument/2006/relationships" id="258" r:id="Rcb7b531aebc94d65"/>
    <p:sldId xmlns:r="http://schemas.openxmlformats.org/officeDocument/2006/relationships" id="259" r:id="R04be903a8e2944c1"/>
    <p:sldId xmlns:r="http://schemas.openxmlformats.org/officeDocument/2006/relationships" id="260" r:id="R8051abcd85f640be"/>
    <p:sldId xmlns:r="http://schemas.openxmlformats.org/officeDocument/2006/relationships" id="261" r:id="Rc978488ba5604fc7"/>
    <p:sldId xmlns:r="http://schemas.openxmlformats.org/officeDocument/2006/relationships" id="262" r:id="Rb409e2118c1a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be5984e094fb6" /><Relationship Type="http://schemas.openxmlformats.org/officeDocument/2006/relationships/slide" Target="/ppt/slides/slide1.xml" Id="R19acaff3ca684cb1" /><Relationship Type="http://schemas.openxmlformats.org/officeDocument/2006/relationships/slide" Target="/ppt/slides/slide2.xml" Id="R812534d5e9264921" /><Relationship Type="http://schemas.openxmlformats.org/officeDocument/2006/relationships/slide" Target="/ppt/slides/slide3.xml" Id="Rcb7b531aebc94d65" /><Relationship Type="http://schemas.openxmlformats.org/officeDocument/2006/relationships/slide" Target="/ppt/slides/slide4.xml" Id="R04be903a8e2944c1" /><Relationship Type="http://schemas.openxmlformats.org/officeDocument/2006/relationships/slide" Target="/ppt/slides/slide5.xml" Id="R8051abcd85f640be" /><Relationship Type="http://schemas.openxmlformats.org/officeDocument/2006/relationships/slide" Target="/ppt/slides/slide6.xml" Id="Rc978488ba5604fc7" /><Relationship Type="http://schemas.openxmlformats.org/officeDocument/2006/relationships/slide" Target="/ppt/slides/slide7.xml" Id="Rb409e2118c1a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7afa2b9ea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75cf618a4fe7" /><Relationship Type="http://schemas.openxmlformats.org/officeDocument/2006/relationships/theme" Target="/ppt/slideMasters/theme/theme1.xml" Id="R7a891ef7c830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275cf618a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92385273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f7c8f6fd5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e8d8319ec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71d11142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4268fb24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8cffd1dd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9e612cea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