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dde14bd4a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80aeaa1a64384"/>
  </p:sldMasterIdLst>
  <p:sldIdLst>
    <p:sldId xmlns:r="http://schemas.openxmlformats.org/officeDocument/2006/relationships" id="256" r:id="R4e3651f5b7eb44fa"/>
    <p:sldId xmlns:r="http://schemas.openxmlformats.org/officeDocument/2006/relationships" id="257" r:id="R4be78ca8be95422a"/>
    <p:sldId xmlns:r="http://schemas.openxmlformats.org/officeDocument/2006/relationships" id="258" r:id="R0e416fc9ad0149e0"/>
    <p:sldId xmlns:r="http://schemas.openxmlformats.org/officeDocument/2006/relationships" id="259" r:id="R0b0faed5fb2946b9"/>
    <p:sldId xmlns:r="http://schemas.openxmlformats.org/officeDocument/2006/relationships" id="260" r:id="Reb816a03ee324038"/>
    <p:sldId xmlns:r="http://schemas.openxmlformats.org/officeDocument/2006/relationships" id="261" r:id="R306ea689e0574d5c"/>
    <p:sldId xmlns:r="http://schemas.openxmlformats.org/officeDocument/2006/relationships" id="262" r:id="R4ff0e21a4415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80aeaa1a64384" /><Relationship Type="http://schemas.openxmlformats.org/officeDocument/2006/relationships/slide" Target="/ppt/slides/slide1.xml" Id="R4e3651f5b7eb44fa" /><Relationship Type="http://schemas.openxmlformats.org/officeDocument/2006/relationships/slide" Target="/ppt/slides/slide2.xml" Id="R4be78ca8be95422a" /><Relationship Type="http://schemas.openxmlformats.org/officeDocument/2006/relationships/slide" Target="/ppt/slides/slide3.xml" Id="R0e416fc9ad0149e0" /><Relationship Type="http://schemas.openxmlformats.org/officeDocument/2006/relationships/slide" Target="/ppt/slides/slide4.xml" Id="R0b0faed5fb2946b9" /><Relationship Type="http://schemas.openxmlformats.org/officeDocument/2006/relationships/slide" Target="/ppt/slides/slide5.xml" Id="Reb816a03ee324038" /><Relationship Type="http://schemas.openxmlformats.org/officeDocument/2006/relationships/slide" Target="/ppt/slides/slide6.xml" Id="R306ea689e0574d5c" /><Relationship Type="http://schemas.openxmlformats.org/officeDocument/2006/relationships/slide" Target="/ppt/slides/slide7.xml" Id="R4ff0e21a4415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f8d84ed7b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fb1a2196469e" /><Relationship Type="http://schemas.openxmlformats.org/officeDocument/2006/relationships/theme" Target="/ppt/slideMasters/theme/theme1.xml" Id="Rddf9165c6823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2fb1a2196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07aba9ea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eaa60b01c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d918dd52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41996861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00a41ab4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cb100692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8738428954d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