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a1085687b847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e2467f7cb14f8d"/>
  </p:sldMasterIdLst>
  <p:sldIdLst>
    <p:sldId xmlns:r="http://schemas.openxmlformats.org/officeDocument/2006/relationships" id="256" r:id="R8de4bf28449a4175"/>
    <p:sldId xmlns:r="http://schemas.openxmlformats.org/officeDocument/2006/relationships" id="257" r:id="R574cd6cb72ed4199"/>
    <p:sldId xmlns:r="http://schemas.openxmlformats.org/officeDocument/2006/relationships" id="258" r:id="R5f0f374c3ed048f1"/>
    <p:sldId xmlns:r="http://schemas.openxmlformats.org/officeDocument/2006/relationships" id="259" r:id="R3cb13683ab014fba"/>
    <p:sldId xmlns:r="http://schemas.openxmlformats.org/officeDocument/2006/relationships" id="260" r:id="Rf7ec5ce46fc74797"/>
    <p:sldId xmlns:r="http://schemas.openxmlformats.org/officeDocument/2006/relationships" id="261" r:id="R6e460049ab2f49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2467f7cb14f8d" /><Relationship Type="http://schemas.openxmlformats.org/officeDocument/2006/relationships/slide" Target="/ppt/slides/slide1.xml" Id="R8de4bf28449a4175" /><Relationship Type="http://schemas.openxmlformats.org/officeDocument/2006/relationships/slide" Target="/ppt/slides/slide2.xml" Id="R574cd6cb72ed4199" /><Relationship Type="http://schemas.openxmlformats.org/officeDocument/2006/relationships/slide" Target="/ppt/slides/slide3.xml" Id="R5f0f374c3ed048f1" /><Relationship Type="http://schemas.openxmlformats.org/officeDocument/2006/relationships/slide" Target="/ppt/slides/slide4.xml" Id="R3cb13683ab014fba" /><Relationship Type="http://schemas.openxmlformats.org/officeDocument/2006/relationships/slide" Target="/ppt/slides/slide5.xml" Id="Rf7ec5ce46fc74797" /><Relationship Type="http://schemas.openxmlformats.org/officeDocument/2006/relationships/slide" Target="/ppt/slides/slide6.xml" Id="R6e460049ab2f49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0beb1f4ec4a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bc6055292463c" /><Relationship Type="http://schemas.openxmlformats.org/officeDocument/2006/relationships/theme" Target="/ppt/slideMasters/theme/theme1.xml" Id="Rd23d38d457e043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9bc605529246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5431415374e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44c7f35cc41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36d7b985d4a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fd01c8fb744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c6cb7b00a4c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8de9c6e0941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TIRON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977 050 839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