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38b970d6f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e79ce7ed54789"/>
  </p:sldMasterIdLst>
  <p:sldIdLst>
    <p:sldId xmlns:r="http://schemas.openxmlformats.org/officeDocument/2006/relationships" id="256" r:id="R6f681ffcc9944323"/>
    <p:sldId xmlns:r="http://schemas.openxmlformats.org/officeDocument/2006/relationships" id="257" r:id="R5a15f634db9040d0"/>
    <p:sldId xmlns:r="http://schemas.openxmlformats.org/officeDocument/2006/relationships" id="258" r:id="Ra64e71fdb3f34eb7"/>
    <p:sldId xmlns:r="http://schemas.openxmlformats.org/officeDocument/2006/relationships" id="259" r:id="R7cd25c2e85a14e4f"/>
    <p:sldId xmlns:r="http://schemas.openxmlformats.org/officeDocument/2006/relationships" id="260" r:id="R5b91e9cffe4b421e"/>
    <p:sldId xmlns:r="http://schemas.openxmlformats.org/officeDocument/2006/relationships" id="261" r:id="Rb807273d89004437"/>
    <p:sldId xmlns:r="http://schemas.openxmlformats.org/officeDocument/2006/relationships" id="262" r:id="Rb530bfac84d6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e79ce7ed54789" /><Relationship Type="http://schemas.openxmlformats.org/officeDocument/2006/relationships/slide" Target="/ppt/slides/slide1.xml" Id="R6f681ffcc9944323" /><Relationship Type="http://schemas.openxmlformats.org/officeDocument/2006/relationships/slide" Target="/ppt/slides/slide2.xml" Id="R5a15f634db9040d0" /><Relationship Type="http://schemas.openxmlformats.org/officeDocument/2006/relationships/slide" Target="/ppt/slides/slide3.xml" Id="Ra64e71fdb3f34eb7" /><Relationship Type="http://schemas.openxmlformats.org/officeDocument/2006/relationships/slide" Target="/ppt/slides/slide4.xml" Id="R7cd25c2e85a14e4f" /><Relationship Type="http://schemas.openxmlformats.org/officeDocument/2006/relationships/slide" Target="/ppt/slides/slide5.xml" Id="R5b91e9cffe4b421e" /><Relationship Type="http://schemas.openxmlformats.org/officeDocument/2006/relationships/slide" Target="/ppt/slides/slide6.xml" Id="Rb807273d89004437" /><Relationship Type="http://schemas.openxmlformats.org/officeDocument/2006/relationships/slide" Target="/ppt/slides/slide7.xml" Id="Rb530bfac84d6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b1c6a0a6a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cf00de18434f" /><Relationship Type="http://schemas.openxmlformats.org/officeDocument/2006/relationships/theme" Target="/ppt/slideMasters/theme/theme1.xml" Id="R3ca4c72aba18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acf00de18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ad9d4b356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ae55bd4c4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988c0691b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1c417294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98751139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960aac057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d0274690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242 066 295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93,5 %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