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5b4b3bbcfd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b5bec565f4c21"/>
  </p:sldMasterIdLst>
  <p:sldIdLst>
    <p:sldId xmlns:r="http://schemas.openxmlformats.org/officeDocument/2006/relationships" id="256" r:id="R012391c2920c438b"/>
    <p:sldId xmlns:r="http://schemas.openxmlformats.org/officeDocument/2006/relationships" id="257" r:id="Ra78afe25eaed4504"/>
    <p:sldId xmlns:r="http://schemas.openxmlformats.org/officeDocument/2006/relationships" id="258" r:id="R5bff56f3adfe4732"/>
    <p:sldId xmlns:r="http://schemas.openxmlformats.org/officeDocument/2006/relationships" id="259" r:id="R52e7d89e212b4e34"/>
    <p:sldId xmlns:r="http://schemas.openxmlformats.org/officeDocument/2006/relationships" id="260" r:id="R7fe46fbfa0a843d8"/>
    <p:sldId xmlns:r="http://schemas.openxmlformats.org/officeDocument/2006/relationships" id="261" r:id="R1250a739911f44c0"/>
    <p:sldId xmlns:r="http://schemas.openxmlformats.org/officeDocument/2006/relationships" id="262" r:id="Raa7b17b7b304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b5bec565f4c21" /><Relationship Type="http://schemas.openxmlformats.org/officeDocument/2006/relationships/slide" Target="/ppt/slides/slide1.xml" Id="R012391c2920c438b" /><Relationship Type="http://schemas.openxmlformats.org/officeDocument/2006/relationships/slide" Target="/ppt/slides/slide2.xml" Id="Ra78afe25eaed4504" /><Relationship Type="http://schemas.openxmlformats.org/officeDocument/2006/relationships/slide" Target="/ppt/slides/slide3.xml" Id="R5bff56f3adfe4732" /><Relationship Type="http://schemas.openxmlformats.org/officeDocument/2006/relationships/slide" Target="/ppt/slides/slide4.xml" Id="R52e7d89e212b4e34" /><Relationship Type="http://schemas.openxmlformats.org/officeDocument/2006/relationships/slide" Target="/ppt/slides/slide5.xml" Id="R7fe46fbfa0a843d8" /><Relationship Type="http://schemas.openxmlformats.org/officeDocument/2006/relationships/slide" Target="/ppt/slides/slide6.xml" Id="R1250a739911f44c0" /><Relationship Type="http://schemas.openxmlformats.org/officeDocument/2006/relationships/slide" Target="/ppt/slides/slide7.xml" Id="Raa7b17b7b304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ea4fa998b4a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9642d0a034ee6" /><Relationship Type="http://schemas.openxmlformats.org/officeDocument/2006/relationships/theme" Target="/ppt/slideMasters/theme/theme1.xml" Id="R103ff0298db7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9642d0a03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20bc463b745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9fd9c5e05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39b0d4d6a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de5be9759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1f86a75ed44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7df59c594c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ad3c4c4cc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65 179 500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79 491 276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422 414 693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423 009 903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post@gleditsch.no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