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e6bbfd3e6f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66f9890484304"/>
  </p:sldMasterIdLst>
  <p:sldIdLst>
    <p:sldId xmlns:r="http://schemas.openxmlformats.org/officeDocument/2006/relationships" id="256" r:id="R3855364338ca4001"/>
    <p:sldId xmlns:r="http://schemas.openxmlformats.org/officeDocument/2006/relationships" id="257" r:id="R14348a97d88b4c46"/>
    <p:sldId xmlns:r="http://schemas.openxmlformats.org/officeDocument/2006/relationships" id="258" r:id="Rb47d5a589cab4c71"/>
    <p:sldId xmlns:r="http://schemas.openxmlformats.org/officeDocument/2006/relationships" id="259" r:id="Re604991c9444464a"/>
    <p:sldId xmlns:r="http://schemas.openxmlformats.org/officeDocument/2006/relationships" id="260" r:id="Rc6fffb9995e74800"/>
    <p:sldId xmlns:r="http://schemas.openxmlformats.org/officeDocument/2006/relationships" id="261" r:id="R627252a5bac54061"/>
    <p:sldId xmlns:r="http://schemas.openxmlformats.org/officeDocument/2006/relationships" id="262" r:id="R51262c09d35c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66f9890484304" /><Relationship Type="http://schemas.openxmlformats.org/officeDocument/2006/relationships/slide" Target="/ppt/slides/slide1.xml" Id="R3855364338ca4001" /><Relationship Type="http://schemas.openxmlformats.org/officeDocument/2006/relationships/slide" Target="/ppt/slides/slide2.xml" Id="R14348a97d88b4c46" /><Relationship Type="http://schemas.openxmlformats.org/officeDocument/2006/relationships/slide" Target="/ppt/slides/slide3.xml" Id="Rb47d5a589cab4c71" /><Relationship Type="http://schemas.openxmlformats.org/officeDocument/2006/relationships/slide" Target="/ppt/slides/slide4.xml" Id="Re604991c9444464a" /><Relationship Type="http://schemas.openxmlformats.org/officeDocument/2006/relationships/slide" Target="/ppt/slides/slide5.xml" Id="Rc6fffb9995e74800" /><Relationship Type="http://schemas.openxmlformats.org/officeDocument/2006/relationships/slide" Target="/ppt/slides/slide6.xml" Id="R627252a5bac54061" /><Relationship Type="http://schemas.openxmlformats.org/officeDocument/2006/relationships/slide" Target="/ppt/slides/slide7.xml" Id="R51262c09d35c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fdefd5516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89906d6546eb" /><Relationship Type="http://schemas.openxmlformats.org/officeDocument/2006/relationships/theme" Target="/ppt/slideMasters/theme/theme1.xml" Id="R063133ab05ed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389906d65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21c6b025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d7eab6c7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ca86e3972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bd832bd2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fc2fd351b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80c8b65b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5127967e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TERJE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TOVE SØRSDAHL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AARHEIM LEIF ARNE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