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5cd8db8d63b46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492372b36c4d9a"/>
  </p:sldMasterIdLst>
  <p:sldIdLst>
    <p:sldId xmlns:r="http://schemas.openxmlformats.org/officeDocument/2006/relationships" id="256" r:id="R22d4d1384b9b4269"/>
    <p:sldId xmlns:r="http://schemas.openxmlformats.org/officeDocument/2006/relationships" id="257" r:id="R21744828248043f7"/>
    <p:sldId xmlns:r="http://schemas.openxmlformats.org/officeDocument/2006/relationships" id="258" r:id="Rcaea0aedab2c4a0e"/>
    <p:sldId xmlns:r="http://schemas.openxmlformats.org/officeDocument/2006/relationships" id="259" r:id="R9de9e5ae59764ef2"/>
    <p:sldId xmlns:r="http://schemas.openxmlformats.org/officeDocument/2006/relationships" id="260" r:id="Rc05390dae10d4971"/>
    <p:sldId xmlns:r="http://schemas.openxmlformats.org/officeDocument/2006/relationships" id="261" r:id="Rba48f9405de14e08"/>
    <p:sldId xmlns:r="http://schemas.openxmlformats.org/officeDocument/2006/relationships" id="262" r:id="R3f55fee6025a4af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492372b36c4d9a" /><Relationship Type="http://schemas.openxmlformats.org/officeDocument/2006/relationships/slide" Target="/ppt/slides/slide1.xml" Id="R22d4d1384b9b4269" /><Relationship Type="http://schemas.openxmlformats.org/officeDocument/2006/relationships/slide" Target="/ppt/slides/slide2.xml" Id="R21744828248043f7" /><Relationship Type="http://schemas.openxmlformats.org/officeDocument/2006/relationships/slide" Target="/ppt/slides/slide3.xml" Id="Rcaea0aedab2c4a0e" /><Relationship Type="http://schemas.openxmlformats.org/officeDocument/2006/relationships/slide" Target="/ppt/slides/slide4.xml" Id="R9de9e5ae59764ef2" /><Relationship Type="http://schemas.openxmlformats.org/officeDocument/2006/relationships/slide" Target="/ppt/slides/slide5.xml" Id="Rc05390dae10d4971" /><Relationship Type="http://schemas.openxmlformats.org/officeDocument/2006/relationships/slide" Target="/ppt/slides/slide6.xml" Id="Rba48f9405de14e08" /><Relationship Type="http://schemas.openxmlformats.org/officeDocument/2006/relationships/slide" Target="/ppt/slides/slide7.xml" Id="R3f55fee6025a4af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a589e444db4f3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8cef9051084dfd" /><Relationship Type="http://schemas.openxmlformats.org/officeDocument/2006/relationships/theme" Target="/ppt/slideMasters/theme/theme1.xml" Id="Rc8ee84a280714c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48cef9051084d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db05b3a64440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43e1272b7a4e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2fc743312d434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d05b50a56249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2876b91d19445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ae0b142c734a3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a6b8958d5444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HERTZENBERG-NAFSTAD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HERTZENBERG-NAFSTAD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HERTZENBERG-NAFSTAD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HERTZENBERG-NAFSTAD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HERTZENBERG-NAFSTAD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HERTZENBERG-NAFSTAD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1 418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301 928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7 457 705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7 572 705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HERTZENBERG-NAFSTAD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ASBJØRG IRENE HERTZENBERG-NAFSTAD  –  55,0 %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BRAGE HERTZENBERG-NAFSTAD  –  22,5 %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HERTZENBERG-NAFSTAD  –  22,5 %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HERTZENBERG-NAFSTAD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Asbjørg Hertzenberg-Nafstad, Bromstadvegen 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7045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58 23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asbjorghn@outlook.com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977 062 713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HERTZENBERG-NAFSTAD AS</a:t>
            </a:r>
          </a:p>
        </p:txBody>
      </p:sp>
    </p:spTree>
  </p:cSld>
  <p:clrMapOvr>
    <a:masterClrMapping xmlns:a="http://schemas.openxmlformats.org/drawingml/2006/main"/>
  </p:clrMapOvr>
</p:sld>
</file>