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7b5f211f94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25e10dc0046ae"/>
  </p:sldMasterIdLst>
  <p:sldIdLst>
    <p:sldId xmlns:r="http://schemas.openxmlformats.org/officeDocument/2006/relationships" id="256" r:id="R1c249435f60c4842"/>
    <p:sldId xmlns:r="http://schemas.openxmlformats.org/officeDocument/2006/relationships" id="257" r:id="Rb6e14923c5bd4765"/>
    <p:sldId xmlns:r="http://schemas.openxmlformats.org/officeDocument/2006/relationships" id="258" r:id="R3dc0d471432d4bf5"/>
    <p:sldId xmlns:r="http://schemas.openxmlformats.org/officeDocument/2006/relationships" id="259" r:id="R6a69f18f015c451b"/>
    <p:sldId xmlns:r="http://schemas.openxmlformats.org/officeDocument/2006/relationships" id="260" r:id="Rd9b768dab9784894"/>
    <p:sldId xmlns:r="http://schemas.openxmlformats.org/officeDocument/2006/relationships" id="261" r:id="R3aad62409a45460f"/>
    <p:sldId xmlns:r="http://schemas.openxmlformats.org/officeDocument/2006/relationships" id="262" r:id="R403c84a218824c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25e10dc0046ae" /><Relationship Type="http://schemas.openxmlformats.org/officeDocument/2006/relationships/slide" Target="/ppt/slides/slide1.xml" Id="R1c249435f60c4842" /><Relationship Type="http://schemas.openxmlformats.org/officeDocument/2006/relationships/slide" Target="/ppt/slides/slide2.xml" Id="Rb6e14923c5bd4765" /><Relationship Type="http://schemas.openxmlformats.org/officeDocument/2006/relationships/slide" Target="/ppt/slides/slide3.xml" Id="R3dc0d471432d4bf5" /><Relationship Type="http://schemas.openxmlformats.org/officeDocument/2006/relationships/slide" Target="/ppt/slides/slide4.xml" Id="R6a69f18f015c451b" /><Relationship Type="http://schemas.openxmlformats.org/officeDocument/2006/relationships/slide" Target="/ppt/slides/slide5.xml" Id="Rd9b768dab9784894" /><Relationship Type="http://schemas.openxmlformats.org/officeDocument/2006/relationships/slide" Target="/ppt/slides/slide6.xml" Id="R3aad62409a45460f" /><Relationship Type="http://schemas.openxmlformats.org/officeDocument/2006/relationships/slide" Target="/ppt/slides/slide7.xml" Id="R403c84a218824c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208cedf75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010f8b7ac4aa8" /><Relationship Type="http://schemas.openxmlformats.org/officeDocument/2006/relationships/theme" Target="/ppt/slideMasters/theme/theme1.xml" Id="R97ef43ebb7a5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010f8b7ac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8fa982d2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b12a8fc82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99d50066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f5a5b7ec1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0715ada32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742a20b8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a061b2cd9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KARMØY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3 852 614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