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cb840f4b0c42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c1a1f9b64a48ed"/>
  </p:sldMasterIdLst>
  <p:sldIdLst>
    <p:sldId xmlns:r="http://schemas.openxmlformats.org/officeDocument/2006/relationships" id="256" r:id="R2582bd53f77f47ce"/>
    <p:sldId xmlns:r="http://schemas.openxmlformats.org/officeDocument/2006/relationships" id="257" r:id="Rbeeded833e5c4263"/>
    <p:sldId xmlns:r="http://schemas.openxmlformats.org/officeDocument/2006/relationships" id="258" r:id="Rf7b66c88a4fb4b2b"/>
    <p:sldId xmlns:r="http://schemas.openxmlformats.org/officeDocument/2006/relationships" id="259" r:id="R61a7941aa8ea438c"/>
    <p:sldId xmlns:r="http://schemas.openxmlformats.org/officeDocument/2006/relationships" id="260" r:id="Rc459334e65c14c51"/>
    <p:sldId xmlns:r="http://schemas.openxmlformats.org/officeDocument/2006/relationships" id="261" r:id="Rdebd8efc24134c21"/>
    <p:sldId xmlns:r="http://schemas.openxmlformats.org/officeDocument/2006/relationships" id="262" r:id="Rbec505bbffab42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c1a1f9b64a48ed" /><Relationship Type="http://schemas.openxmlformats.org/officeDocument/2006/relationships/slide" Target="/ppt/slides/slide1.xml" Id="R2582bd53f77f47ce" /><Relationship Type="http://schemas.openxmlformats.org/officeDocument/2006/relationships/slide" Target="/ppt/slides/slide2.xml" Id="Rbeeded833e5c4263" /><Relationship Type="http://schemas.openxmlformats.org/officeDocument/2006/relationships/slide" Target="/ppt/slides/slide3.xml" Id="Rf7b66c88a4fb4b2b" /><Relationship Type="http://schemas.openxmlformats.org/officeDocument/2006/relationships/slide" Target="/ppt/slides/slide4.xml" Id="R61a7941aa8ea438c" /><Relationship Type="http://schemas.openxmlformats.org/officeDocument/2006/relationships/slide" Target="/ppt/slides/slide5.xml" Id="Rc459334e65c14c51" /><Relationship Type="http://schemas.openxmlformats.org/officeDocument/2006/relationships/slide" Target="/ppt/slides/slide6.xml" Id="Rdebd8efc24134c21" /><Relationship Type="http://schemas.openxmlformats.org/officeDocument/2006/relationships/slide" Target="/ppt/slides/slide7.xml" Id="Rbec505bbffab42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95630169a349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2ea9313544aa2" /><Relationship Type="http://schemas.openxmlformats.org/officeDocument/2006/relationships/theme" Target="/ppt/slideMasters/theme/theme1.xml" Id="R658df0ea55274d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b2ea9313544a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6278a39f547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f1286e1ae4d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24e5678ac46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a381bf43bb40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31879eabac45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64932f50c04f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9a8797b554e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NORTEK ELEKTRO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NORTEK ELEKTRO AS ble etablert [år] og holder til i Åfjord.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39 422 357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2 016 903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1 646 837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9 937 725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16 705 802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RISSA KRAFTLAG SA  –  51,1 %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NORTEK ELEKTRO AS  –  12,8 %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RØMMA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EGIL ARNE LIE SØYSETH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ERNST BY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RAYMOND HALSAUNET  –  4,4 %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7170 Åfjord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53 07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post@nortek-elektro.no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www.nortek-elektro.no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977 076 153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