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931212caaf42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aa6e09cee10428b"/>
  </p:sldMasterIdLst>
  <p:sldIdLst>
    <p:sldId xmlns:r="http://schemas.openxmlformats.org/officeDocument/2006/relationships" id="256" r:id="Rc92e7d425b644fc4"/>
    <p:sldId xmlns:r="http://schemas.openxmlformats.org/officeDocument/2006/relationships" id="257" r:id="R807b1a822ebe416e"/>
    <p:sldId xmlns:r="http://schemas.openxmlformats.org/officeDocument/2006/relationships" id="258" r:id="R8cab7730cb224a63"/>
    <p:sldId xmlns:r="http://schemas.openxmlformats.org/officeDocument/2006/relationships" id="259" r:id="R55394cb8f6ad43eb"/>
    <p:sldId xmlns:r="http://schemas.openxmlformats.org/officeDocument/2006/relationships" id="260" r:id="R290f8208377840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a6e09cee10428b" /><Relationship Type="http://schemas.openxmlformats.org/officeDocument/2006/relationships/slide" Target="/ppt/slides/slide1.xml" Id="Rc92e7d425b644fc4" /><Relationship Type="http://schemas.openxmlformats.org/officeDocument/2006/relationships/slide" Target="/ppt/slides/slide2.xml" Id="R807b1a822ebe416e" /><Relationship Type="http://schemas.openxmlformats.org/officeDocument/2006/relationships/slide" Target="/ppt/slides/slide3.xml" Id="R8cab7730cb224a63" /><Relationship Type="http://schemas.openxmlformats.org/officeDocument/2006/relationships/slide" Target="/ppt/slides/slide4.xml" Id="R55394cb8f6ad43eb" /><Relationship Type="http://schemas.openxmlformats.org/officeDocument/2006/relationships/slide" Target="/ppt/slides/slide5.xml" Id="R290f8208377840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873bdb11e047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2de294a954d73" /><Relationship Type="http://schemas.openxmlformats.org/officeDocument/2006/relationships/theme" Target="/ppt/slideMasters/theme/theme1.xml" Id="Rf46c26c641a943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392de294a954d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9c86168dab4a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234db4c52346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60b24e502d414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4de5c8821a4d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d79cbfda6349a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REKSTEREN IDRETTSLAG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REKSTEREN IDRETTSLAG ble etablert [år] og holder til i Reksteren.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Rekstravegen 800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5683 Reksteren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maritnag@gmail.com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977 078 067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IDRETTSLAG</a:t>
            </a:r>
          </a:p>
        </p:txBody>
      </p:sp>
    </p:spTree>
  </p:cSld>
  <p:clrMapOvr>
    <a:masterClrMapping xmlns:a="http://schemas.openxmlformats.org/drawingml/2006/main"/>
  </p:clrMapOvr>
</p:sld>
</file>