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0a947294b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f8ae3455f4ab5"/>
  </p:sldMasterIdLst>
  <p:sldIdLst>
    <p:sldId xmlns:r="http://schemas.openxmlformats.org/officeDocument/2006/relationships" id="256" r:id="R19ad1d71de7b413f"/>
    <p:sldId xmlns:r="http://schemas.openxmlformats.org/officeDocument/2006/relationships" id="257" r:id="Rc0e878be6fc9477a"/>
    <p:sldId xmlns:r="http://schemas.openxmlformats.org/officeDocument/2006/relationships" id="258" r:id="R472e515a4c3649d7"/>
    <p:sldId xmlns:r="http://schemas.openxmlformats.org/officeDocument/2006/relationships" id="259" r:id="R976db8ed8cb94ca7"/>
    <p:sldId xmlns:r="http://schemas.openxmlformats.org/officeDocument/2006/relationships" id="260" r:id="Rf174327d79494f28"/>
    <p:sldId xmlns:r="http://schemas.openxmlformats.org/officeDocument/2006/relationships" id="261" r:id="R056036ac2c1e4dd0"/>
    <p:sldId xmlns:r="http://schemas.openxmlformats.org/officeDocument/2006/relationships" id="262" r:id="R820451320c8e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f8ae3455f4ab5" /><Relationship Type="http://schemas.openxmlformats.org/officeDocument/2006/relationships/slide" Target="/ppt/slides/slide1.xml" Id="R19ad1d71de7b413f" /><Relationship Type="http://schemas.openxmlformats.org/officeDocument/2006/relationships/slide" Target="/ppt/slides/slide2.xml" Id="Rc0e878be6fc9477a" /><Relationship Type="http://schemas.openxmlformats.org/officeDocument/2006/relationships/slide" Target="/ppt/slides/slide3.xml" Id="R472e515a4c3649d7" /><Relationship Type="http://schemas.openxmlformats.org/officeDocument/2006/relationships/slide" Target="/ppt/slides/slide4.xml" Id="R976db8ed8cb94ca7" /><Relationship Type="http://schemas.openxmlformats.org/officeDocument/2006/relationships/slide" Target="/ppt/slides/slide5.xml" Id="Rf174327d79494f28" /><Relationship Type="http://schemas.openxmlformats.org/officeDocument/2006/relationships/slide" Target="/ppt/slides/slide6.xml" Id="R056036ac2c1e4dd0" /><Relationship Type="http://schemas.openxmlformats.org/officeDocument/2006/relationships/slide" Target="/ppt/slides/slide7.xml" Id="R820451320c8e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c4e1f31c7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5b2b780e44aa" /><Relationship Type="http://schemas.openxmlformats.org/officeDocument/2006/relationships/theme" Target="/ppt/slideMasters/theme/theme1.xml" Id="R7781404aaf4d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15b2b780e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b4f5c3c3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fad8271e3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19b47281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4e802ace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003d6f2f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946ba3af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afec2fc0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10 181 197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294 071 868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321 240 343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OLE FLADHUS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