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8f2460040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c6720d95244a6"/>
  </p:sldMasterIdLst>
  <p:sldIdLst>
    <p:sldId xmlns:r="http://schemas.openxmlformats.org/officeDocument/2006/relationships" id="256" r:id="R65d8164823244c48"/>
    <p:sldId xmlns:r="http://schemas.openxmlformats.org/officeDocument/2006/relationships" id="257" r:id="R90bcaf51a77044c2"/>
    <p:sldId xmlns:r="http://schemas.openxmlformats.org/officeDocument/2006/relationships" id="258" r:id="R72ef46252110427e"/>
    <p:sldId xmlns:r="http://schemas.openxmlformats.org/officeDocument/2006/relationships" id="259" r:id="Rf95e8c6fe6444281"/>
    <p:sldId xmlns:r="http://schemas.openxmlformats.org/officeDocument/2006/relationships" id="260" r:id="R4792f118da9e4722"/>
    <p:sldId xmlns:r="http://schemas.openxmlformats.org/officeDocument/2006/relationships" id="261" r:id="Rdb42da9c399f46ed"/>
    <p:sldId xmlns:r="http://schemas.openxmlformats.org/officeDocument/2006/relationships" id="262" r:id="R5c69bd73d392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c6720d95244a6" /><Relationship Type="http://schemas.openxmlformats.org/officeDocument/2006/relationships/slide" Target="/ppt/slides/slide1.xml" Id="R65d8164823244c48" /><Relationship Type="http://schemas.openxmlformats.org/officeDocument/2006/relationships/slide" Target="/ppt/slides/slide2.xml" Id="R90bcaf51a77044c2" /><Relationship Type="http://schemas.openxmlformats.org/officeDocument/2006/relationships/slide" Target="/ppt/slides/slide3.xml" Id="R72ef46252110427e" /><Relationship Type="http://schemas.openxmlformats.org/officeDocument/2006/relationships/slide" Target="/ppt/slides/slide4.xml" Id="Rf95e8c6fe6444281" /><Relationship Type="http://schemas.openxmlformats.org/officeDocument/2006/relationships/slide" Target="/ppt/slides/slide5.xml" Id="R4792f118da9e4722" /><Relationship Type="http://schemas.openxmlformats.org/officeDocument/2006/relationships/slide" Target="/ppt/slides/slide6.xml" Id="Rdb42da9c399f46ed" /><Relationship Type="http://schemas.openxmlformats.org/officeDocument/2006/relationships/slide" Target="/ppt/slides/slide7.xml" Id="R5c69bd73d392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f9cedf352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27e765f034cc5" /><Relationship Type="http://schemas.openxmlformats.org/officeDocument/2006/relationships/theme" Target="/ppt/slideMasters/theme/theme1.xml" Id="R2e8042ebac8d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27e765f03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5a5868c1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a5ed53b1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84c4c5f2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48888ed4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c2784931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5fcec428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18d48612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