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fed7705a3b46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103fc13cea4e32"/>
  </p:sldMasterIdLst>
  <p:sldIdLst>
    <p:sldId xmlns:r="http://schemas.openxmlformats.org/officeDocument/2006/relationships" id="256" r:id="R5c108a367c6d4e81"/>
    <p:sldId xmlns:r="http://schemas.openxmlformats.org/officeDocument/2006/relationships" id="257" r:id="Rb32d1a577fac4738"/>
    <p:sldId xmlns:r="http://schemas.openxmlformats.org/officeDocument/2006/relationships" id="258" r:id="Ree8573d933a44ed9"/>
    <p:sldId xmlns:r="http://schemas.openxmlformats.org/officeDocument/2006/relationships" id="259" r:id="Rca15a6aecb64435c"/>
    <p:sldId xmlns:r="http://schemas.openxmlformats.org/officeDocument/2006/relationships" id="260" r:id="R501aeca7f52143a4"/>
    <p:sldId xmlns:r="http://schemas.openxmlformats.org/officeDocument/2006/relationships" id="261" r:id="R3eaa09c83e364bb6"/>
    <p:sldId xmlns:r="http://schemas.openxmlformats.org/officeDocument/2006/relationships" id="262" r:id="R2cfc754363214b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103fc13cea4e32" /><Relationship Type="http://schemas.openxmlformats.org/officeDocument/2006/relationships/slide" Target="/ppt/slides/slide1.xml" Id="R5c108a367c6d4e81" /><Relationship Type="http://schemas.openxmlformats.org/officeDocument/2006/relationships/slide" Target="/ppt/slides/slide2.xml" Id="Rb32d1a577fac4738" /><Relationship Type="http://schemas.openxmlformats.org/officeDocument/2006/relationships/slide" Target="/ppt/slides/slide3.xml" Id="Ree8573d933a44ed9" /><Relationship Type="http://schemas.openxmlformats.org/officeDocument/2006/relationships/slide" Target="/ppt/slides/slide4.xml" Id="Rca15a6aecb64435c" /><Relationship Type="http://schemas.openxmlformats.org/officeDocument/2006/relationships/slide" Target="/ppt/slides/slide5.xml" Id="R501aeca7f52143a4" /><Relationship Type="http://schemas.openxmlformats.org/officeDocument/2006/relationships/slide" Target="/ppt/slides/slide6.xml" Id="R3eaa09c83e364bb6" /><Relationship Type="http://schemas.openxmlformats.org/officeDocument/2006/relationships/slide" Target="/ppt/slides/slide7.xml" Id="R2cfc754363214b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1fd6aaab544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037b031804203" /><Relationship Type="http://schemas.openxmlformats.org/officeDocument/2006/relationships/theme" Target="/ppt/slideMasters/theme/theme1.xml" Id="R61cb52a97eab4e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c037b0318042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5c2d322f54f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eeed87e9946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25e1e812640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b2fa4c69949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56a7b605343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afe0b0eae4f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532c063d94c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EMINENT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EMINENT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7 837 638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1 394 846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1 103 961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5 070 089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EMINENT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BAKKE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38120480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977 087 511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