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996433c99140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e3554053a44988"/>
  </p:sldMasterIdLst>
  <p:sldIdLst>
    <p:sldId xmlns:r="http://schemas.openxmlformats.org/officeDocument/2006/relationships" id="256" r:id="Ra606353b097f4fbc"/>
    <p:sldId xmlns:r="http://schemas.openxmlformats.org/officeDocument/2006/relationships" id="257" r:id="R323177ddceb34f19"/>
    <p:sldId xmlns:r="http://schemas.openxmlformats.org/officeDocument/2006/relationships" id="258" r:id="R6686576e324c4506"/>
    <p:sldId xmlns:r="http://schemas.openxmlformats.org/officeDocument/2006/relationships" id="259" r:id="Rc8410930c3cd4f42"/>
    <p:sldId xmlns:r="http://schemas.openxmlformats.org/officeDocument/2006/relationships" id="260" r:id="Rcd422f09c4db4826"/>
    <p:sldId xmlns:r="http://schemas.openxmlformats.org/officeDocument/2006/relationships" id="261" r:id="R81a9237f728440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e3554053a44988" /><Relationship Type="http://schemas.openxmlformats.org/officeDocument/2006/relationships/slide" Target="/ppt/slides/slide1.xml" Id="Ra606353b097f4fbc" /><Relationship Type="http://schemas.openxmlformats.org/officeDocument/2006/relationships/slide" Target="/ppt/slides/slide2.xml" Id="R323177ddceb34f19" /><Relationship Type="http://schemas.openxmlformats.org/officeDocument/2006/relationships/slide" Target="/ppt/slides/slide3.xml" Id="R6686576e324c4506" /><Relationship Type="http://schemas.openxmlformats.org/officeDocument/2006/relationships/slide" Target="/ppt/slides/slide4.xml" Id="Rc8410930c3cd4f42" /><Relationship Type="http://schemas.openxmlformats.org/officeDocument/2006/relationships/slide" Target="/ppt/slides/slide5.xml" Id="Rcd422f09c4db4826" /><Relationship Type="http://schemas.openxmlformats.org/officeDocument/2006/relationships/slide" Target="/ppt/slides/slide6.xml" Id="R81a9237f728440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a9657e8c1545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1f9fb28af41a4" /><Relationship Type="http://schemas.openxmlformats.org/officeDocument/2006/relationships/theme" Target="/ppt/slideMasters/theme/theme1.xml" Id="Rdec5253274834a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41f9fb28af41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bca8bb30b47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2f01fc34de46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6ca792b4640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a5db1d82d4b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3307f045d49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b94f035d54b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BOKTRYKKER J PETLITZ OG HUSTRU ANNA MARGRETHES MINNE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BOKTRYKKER J PETLITZ OG HUSTRU ANNA MARGRETHES MINNE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BOKTRYKKER J PETLITZ OG HUSTRU ANNA MARGRETHES MINNE STI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BOKTRYKKER J PETLITZ OG HUSTRU ANNA MARGRETHES MINNE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BOKTRYKKER J PETLITZ OG HUSTRU ANNA MARGRETHES MINNE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BOKTRYKKER J PETLITZ OG HUSTRU ANNA MARGRETHES MINNE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−188 706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252 865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4 046 252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4 046 252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BOKTRYKKER J PETLITZ OG HUSTRU ANNA MARGRETHES MINNE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v/advokat Thomas Os, Bygdøy allé 47B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54 34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977 125 405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BOKTRYKKER J PETLITZ OG HUSTRU ANNA MARGRETHES MINNE STI</a:t>
            </a:r>
          </a:p>
        </p:txBody>
      </p:sp>
    </p:spTree>
  </p:cSld>
  <p:clrMapOvr>
    <a:masterClrMapping xmlns:a="http://schemas.openxmlformats.org/drawingml/2006/main"/>
  </p:clrMapOvr>
</p:sld>
</file>