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9e2d0bbbfc5420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7ffc7e2bd234cd7"/>
  </p:sldMasterIdLst>
  <p:sldIdLst>
    <p:sldId xmlns:r="http://schemas.openxmlformats.org/officeDocument/2006/relationships" id="256" r:id="R6b493df27434496a"/>
    <p:sldId xmlns:r="http://schemas.openxmlformats.org/officeDocument/2006/relationships" id="257" r:id="R1ec83fd6d60143de"/>
    <p:sldId xmlns:r="http://schemas.openxmlformats.org/officeDocument/2006/relationships" id="258" r:id="Rcb35b10a1ad74f3b"/>
    <p:sldId xmlns:r="http://schemas.openxmlformats.org/officeDocument/2006/relationships" id="259" r:id="R9e7258df68e64b0e"/>
    <p:sldId xmlns:r="http://schemas.openxmlformats.org/officeDocument/2006/relationships" id="260" r:id="R4ee9477d41804af1"/>
    <p:sldId xmlns:r="http://schemas.openxmlformats.org/officeDocument/2006/relationships" id="261" r:id="Rd4e66407cde3423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ffc7e2bd234cd7" /><Relationship Type="http://schemas.openxmlformats.org/officeDocument/2006/relationships/slide" Target="/ppt/slides/slide1.xml" Id="R6b493df27434496a" /><Relationship Type="http://schemas.openxmlformats.org/officeDocument/2006/relationships/slide" Target="/ppt/slides/slide2.xml" Id="R1ec83fd6d60143de" /><Relationship Type="http://schemas.openxmlformats.org/officeDocument/2006/relationships/slide" Target="/ppt/slides/slide3.xml" Id="Rcb35b10a1ad74f3b" /><Relationship Type="http://schemas.openxmlformats.org/officeDocument/2006/relationships/slide" Target="/ppt/slides/slide4.xml" Id="R9e7258df68e64b0e" /><Relationship Type="http://schemas.openxmlformats.org/officeDocument/2006/relationships/slide" Target="/ppt/slides/slide5.xml" Id="R4ee9477d41804af1" /><Relationship Type="http://schemas.openxmlformats.org/officeDocument/2006/relationships/slide" Target="/ppt/slides/slide6.xml" Id="Rd4e66407cde3423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e1a997a0414f4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f3dd7e483943bf" /><Relationship Type="http://schemas.openxmlformats.org/officeDocument/2006/relationships/theme" Target="/ppt/slideMasters/theme/theme1.xml" Id="R7fe93af3620c4ef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3f3dd7e483943b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8864f0300947b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414b907c39479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1619cb08c3471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08e5e29507498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88cf408e0d402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1430814ef4458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DE FRIE EVANGELISKE FORSAMLINGERS STIFTELSE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 FRIE EVANGELISKE FORSAMLINGERS 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DE FRIE EVANGELISKE FORSAMLINGERS STIFTELSE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 FRIE EVANGELISKE FORSAMLINGERS 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 FRIE EVANGELISKE FORSAMLINGERS 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 FRIE EVANGELISKE FORSAMLINGERS 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196 521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107 784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−912 561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3 996 786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4 009 286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 FRIE EVANGELISKE FORSAMLINGERS 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Pilestredet 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06 54 54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www.dfef.no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977 133 009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 FRIE EVANGELISKE FORSAMLINGERS STIFTELSE</a:t>
            </a:r>
          </a:p>
        </p:txBody>
      </p:sp>
    </p:spTree>
  </p:cSld>
  <p:clrMapOvr>
    <a:masterClrMapping xmlns:a="http://schemas.openxmlformats.org/drawingml/2006/main"/>
  </p:clrMapOvr>
</p:sld>
</file>