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4700277d2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cfbd551f64ef4"/>
  </p:sldMasterIdLst>
  <p:sldIdLst>
    <p:sldId xmlns:r="http://schemas.openxmlformats.org/officeDocument/2006/relationships" id="256" r:id="R29b7fceea1a344c3"/>
    <p:sldId xmlns:r="http://schemas.openxmlformats.org/officeDocument/2006/relationships" id="257" r:id="R6105df33a8dc48ac"/>
    <p:sldId xmlns:r="http://schemas.openxmlformats.org/officeDocument/2006/relationships" id="258" r:id="R2db6589350a641ff"/>
    <p:sldId xmlns:r="http://schemas.openxmlformats.org/officeDocument/2006/relationships" id="259" r:id="R22f13e9def694e3e"/>
    <p:sldId xmlns:r="http://schemas.openxmlformats.org/officeDocument/2006/relationships" id="260" r:id="R1dc5c7b1db1a450a"/>
    <p:sldId xmlns:r="http://schemas.openxmlformats.org/officeDocument/2006/relationships" id="261" r:id="Rc6a3ff6344a5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cfbd551f64ef4" /><Relationship Type="http://schemas.openxmlformats.org/officeDocument/2006/relationships/slide" Target="/ppt/slides/slide1.xml" Id="R29b7fceea1a344c3" /><Relationship Type="http://schemas.openxmlformats.org/officeDocument/2006/relationships/slide" Target="/ppt/slides/slide2.xml" Id="R6105df33a8dc48ac" /><Relationship Type="http://schemas.openxmlformats.org/officeDocument/2006/relationships/slide" Target="/ppt/slides/slide3.xml" Id="R2db6589350a641ff" /><Relationship Type="http://schemas.openxmlformats.org/officeDocument/2006/relationships/slide" Target="/ppt/slides/slide4.xml" Id="R22f13e9def694e3e" /><Relationship Type="http://schemas.openxmlformats.org/officeDocument/2006/relationships/slide" Target="/ppt/slides/slide5.xml" Id="R1dc5c7b1db1a450a" /><Relationship Type="http://schemas.openxmlformats.org/officeDocument/2006/relationships/slide" Target="/ppt/slides/slide6.xml" Id="Rc6a3ff6344a5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ebc6c6409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967421bcf4dd2" /><Relationship Type="http://schemas.openxmlformats.org/officeDocument/2006/relationships/theme" Target="/ppt/slideMasters/theme/theme1.xml" Id="R9a227768752e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967421bcf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1ad6ccee2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eddabcd2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072adc622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743fe75c44b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c3948c44c4b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253fd1384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KIRKE I STOCKHOLM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KIRKE I STOCKHOLM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4 987 404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i, utlandet, PB. 2007 Nordnes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5817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977 139 724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