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0a2160b4944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6bab57be9846c1"/>
  </p:sldMasterIdLst>
  <p:sldIdLst>
    <p:sldId xmlns:r="http://schemas.openxmlformats.org/officeDocument/2006/relationships" id="256" r:id="R6e4d74603a8e495d"/>
    <p:sldId xmlns:r="http://schemas.openxmlformats.org/officeDocument/2006/relationships" id="257" r:id="Rf85105bf46a44fa1"/>
    <p:sldId xmlns:r="http://schemas.openxmlformats.org/officeDocument/2006/relationships" id="258" r:id="Rdac009f6b8014df5"/>
    <p:sldId xmlns:r="http://schemas.openxmlformats.org/officeDocument/2006/relationships" id="259" r:id="Rfcfc5520188647bd"/>
    <p:sldId xmlns:r="http://schemas.openxmlformats.org/officeDocument/2006/relationships" id="260" r:id="Rb5ecfe3ba02146eb"/>
    <p:sldId xmlns:r="http://schemas.openxmlformats.org/officeDocument/2006/relationships" id="261" r:id="R006bac8213974b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6bab57be9846c1" /><Relationship Type="http://schemas.openxmlformats.org/officeDocument/2006/relationships/slide" Target="/ppt/slides/slide1.xml" Id="R6e4d74603a8e495d" /><Relationship Type="http://schemas.openxmlformats.org/officeDocument/2006/relationships/slide" Target="/ppt/slides/slide2.xml" Id="Rf85105bf46a44fa1" /><Relationship Type="http://schemas.openxmlformats.org/officeDocument/2006/relationships/slide" Target="/ppt/slides/slide3.xml" Id="Rdac009f6b8014df5" /><Relationship Type="http://schemas.openxmlformats.org/officeDocument/2006/relationships/slide" Target="/ppt/slides/slide4.xml" Id="Rfcfc5520188647bd" /><Relationship Type="http://schemas.openxmlformats.org/officeDocument/2006/relationships/slide" Target="/ppt/slides/slide5.xml" Id="Rb5ecfe3ba02146eb" /><Relationship Type="http://schemas.openxmlformats.org/officeDocument/2006/relationships/slide" Target="/ppt/slides/slide6.xml" Id="R006bac8213974b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3fb56881441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33ee7065c4b11" /><Relationship Type="http://schemas.openxmlformats.org/officeDocument/2006/relationships/theme" Target="/ppt/slideMasters/theme/theme1.xml" Id="Ra0cc0c8036ab46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a33ee7065c4b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ecf14ac2949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06456546041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578993b4d47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8cb9ea2dc6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26a2e9c874a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b48f5ca16246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 FR ARENTZ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 FR ARENTZ LEGAT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32 208 000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33 286 000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Den norske Turistforening, 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977 142 091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 FR ARENTZ LEGAT STI</a:t>
            </a:r>
          </a:p>
        </p:txBody>
      </p:sp>
    </p:spTree>
  </p:cSld>
  <p:clrMapOvr>
    <a:masterClrMapping xmlns:a="http://schemas.openxmlformats.org/drawingml/2006/main"/>
  </p:clrMapOvr>
</p:sld>
</file>