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0df160d4d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1e2eb7f0d44cf"/>
  </p:sldMasterIdLst>
  <p:sldIdLst>
    <p:sldId xmlns:r="http://schemas.openxmlformats.org/officeDocument/2006/relationships" id="256" r:id="R6b3e3293146d4c84"/>
    <p:sldId xmlns:r="http://schemas.openxmlformats.org/officeDocument/2006/relationships" id="257" r:id="Rba4ba13787f049d6"/>
    <p:sldId xmlns:r="http://schemas.openxmlformats.org/officeDocument/2006/relationships" id="258" r:id="Rc0930a0334bc4238"/>
    <p:sldId xmlns:r="http://schemas.openxmlformats.org/officeDocument/2006/relationships" id="259" r:id="R38102948e55f40d2"/>
    <p:sldId xmlns:r="http://schemas.openxmlformats.org/officeDocument/2006/relationships" id="260" r:id="R71de1a73bc404fab"/>
    <p:sldId xmlns:r="http://schemas.openxmlformats.org/officeDocument/2006/relationships" id="261" r:id="Rdfe46d266dea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1e2eb7f0d44cf" /><Relationship Type="http://schemas.openxmlformats.org/officeDocument/2006/relationships/slide" Target="/ppt/slides/slide1.xml" Id="R6b3e3293146d4c84" /><Relationship Type="http://schemas.openxmlformats.org/officeDocument/2006/relationships/slide" Target="/ppt/slides/slide2.xml" Id="Rba4ba13787f049d6" /><Relationship Type="http://schemas.openxmlformats.org/officeDocument/2006/relationships/slide" Target="/ppt/slides/slide3.xml" Id="Rc0930a0334bc4238" /><Relationship Type="http://schemas.openxmlformats.org/officeDocument/2006/relationships/slide" Target="/ppt/slides/slide4.xml" Id="R38102948e55f40d2" /><Relationship Type="http://schemas.openxmlformats.org/officeDocument/2006/relationships/slide" Target="/ppt/slides/slide5.xml" Id="R71de1a73bc404fab" /><Relationship Type="http://schemas.openxmlformats.org/officeDocument/2006/relationships/slide" Target="/ppt/slides/slide6.xml" Id="Rdfe46d266dea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1eba3678b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497fa8a341de" /><Relationship Type="http://schemas.openxmlformats.org/officeDocument/2006/relationships/theme" Target="/ppt/slideMasters/theme/theme1.xml" Id="R83346ece0b7d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5497fa8a3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80967088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0b2bd8b5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6b305d7a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f271563e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6ef90118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77673752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OG JOHAN VAKSDALS LEGAT FOR UNGE FORRETNINGSFOLK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OG JOHAN VAKSDALS LEGAT FOR UNGE FORRETNINGSFOLK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bjorn.haukedal@spv.no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977 154 235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