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723facde2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2041b967241ca"/>
  </p:sldMasterIdLst>
  <p:sldIdLst>
    <p:sldId xmlns:r="http://schemas.openxmlformats.org/officeDocument/2006/relationships" id="256" r:id="R8908b51245d446e1"/>
    <p:sldId xmlns:r="http://schemas.openxmlformats.org/officeDocument/2006/relationships" id="257" r:id="Rebf75f4be69a4adb"/>
    <p:sldId xmlns:r="http://schemas.openxmlformats.org/officeDocument/2006/relationships" id="258" r:id="R66b957442bf0448d"/>
    <p:sldId xmlns:r="http://schemas.openxmlformats.org/officeDocument/2006/relationships" id="259" r:id="Rf4c5d0880b0a42b4"/>
    <p:sldId xmlns:r="http://schemas.openxmlformats.org/officeDocument/2006/relationships" id="260" r:id="Rdc0f05fa551841b6"/>
    <p:sldId xmlns:r="http://schemas.openxmlformats.org/officeDocument/2006/relationships" id="261" r:id="Rdf35340b9d48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2041b967241ca" /><Relationship Type="http://schemas.openxmlformats.org/officeDocument/2006/relationships/slide" Target="/ppt/slides/slide1.xml" Id="R8908b51245d446e1" /><Relationship Type="http://schemas.openxmlformats.org/officeDocument/2006/relationships/slide" Target="/ppt/slides/slide2.xml" Id="Rebf75f4be69a4adb" /><Relationship Type="http://schemas.openxmlformats.org/officeDocument/2006/relationships/slide" Target="/ppt/slides/slide3.xml" Id="R66b957442bf0448d" /><Relationship Type="http://schemas.openxmlformats.org/officeDocument/2006/relationships/slide" Target="/ppt/slides/slide4.xml" Id="Rf4c5d0880b0a42b4" /><Relationship Type="http://schemas.openxmlformats.org/officeDocument/2006/relationships/slide" Target="/ppt/slides/slide5.xml" Id="Rdc0f05fa551841b6" /><Relationship Type="http://schemas.openxmlformats.org/officeDocument/2006/relationships/slide" Target="/ppt/slides/slide6.xml" Id="Rdf35340b9d48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6daad1c8b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a23ff6c084932" /><Relationship Type="http://schemas.openxmlformats.org/officeDocument/2006/relationships/theme" Target="/ppt/slideMasters/theme/theme1.xml" Id="R6faeccefaa8a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a23ff6c08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3b6b9a2d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7487efdcc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6771b6cd7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9de76679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e4f31da5a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576fed4bb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OLSEN HAUGE OG HUSTRUS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OLSEN HAUGE OG HUSTRUS LEGAT STI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3 959 814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v/Soknepresten i Ølen og Bjoa, 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65 65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977 157 609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