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2cf01ee8648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f649fe1ab44276"/>
  </p:sldMasterIdLst>
  <p:sldIdLst>
    <p:sldId xmlns:r="http://schemas.openxmlformats.org/officeDocument/2006/relationships" id="256" r:id="Rf16eba4bd96c4c27"/>
    <p:sldId xmlns:r="http://schemas.openxmlformats.org/officeDocument/2006/relationships" id="257" r:id="R054820f23d714e53"/>
    <p:sldId xmlns:r="http://schemas.openxmlformats.org/officeDocument/2006/relationships" id="258" r:id="R98136c855fb24a69"/>
    <p:sldId xmlns:r="http://schemas.openxmlformats.org/officeDocument/2006/relationships" id="259" r:id="Rd3defe4b03b345bb"/>
    <p:sldId xmlns:r="http://schemas.openxmlformats.org/officeDocument/2006/relationships" id="260" r:id="R9732cbde188c4531"/>
    <p:sldId xmlns:r="http://schemas.openxmlformats.org/officeDocument/2006/relationships" id="261" r:id="R7bfd092c54d3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649fe1ab44276" /><Relationship Type="http://schemas.openxmlformats.org/officeDocument/2006/relationships/slide" Target="/ppt/slides/slide1.xml" Id="Rf16eba4bd96c4c27" /><Relationship Type="http://schemas.openxmlformats.org/officeDocument/2006/relationships/slide" Target="/ppt/slides/slide2.xml" Id="R054820f23d714e53" /><Relationship Type="http://schemas.openxmlformats.org/officeDocument/2006/relationships/slide" Target="/ppt/slides/slide3.xml" Id="R98136c855fb24a69" /><Relationship Type="http://schemas.openxmlformats.org/officeDocument/2006/relationships/slide" Target="/ppt/slides/slide4.xml" Id="Rd3defe4b03b345bb" /><Relationship Type="http://schemas.openxmlformats.org/officeDocument/2006/relationships/slide" Target="/ppt/slides/slide5.xml" Id="R9732cbde188c4531" /><Relationship Type="http://schemas.openxmlformats.org/officeDocument/2006/relationships/slide" Target="/ppt/slides/slide6.xml" Id="R7bfd092c54d3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30f02adca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9418963984fdd" /><Relationship Type="http://schemas.openxmlformats.org/officeDocument/2006/relationships/theme" Target="/ppt/slideMasters/theme/theme1.xml" Id="R6c91daf1359144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941896398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303be1e6b41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3e0807a2f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c3542d6a0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b205d9181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14f72df5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c1c9702ed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BACKE, VAUVERT OG HOVUNDS 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BACKE, VAUVERT OG HOVUNDS FOND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−6 801 498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15 703 976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89 325 012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89 325 012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Atle Aastad, Henrik Ibsens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atle@aastad.net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977 183 898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BACKE, VAUVERT OG HOVUNDS FOND</a:t>
            </a:r>
          </a:p>
        </p:txBody>
      </p:sp>
    </p:spTree>
  </p:cSld>
  <p:clrMapOvr>
    <a:masterClrMapping xmlns:a="http://schemas.openxmlformats.org/drawingml/2006/main"/>
  </p:clrMapOvr>
</p:sld>
</file>