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485cda0f9a4d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f05f609b484b73"/>
  </p:sldMasterIdLst>
  <p:sldIdLst>
    <p:sldId xmlns:r="http://schemas.openxmlformats.org/officeDocument/2006/relationships" id="256" r:id="R3a9693bed145414e"/>
    <p:sldId xmlns:r="http://schemas.openxmlformats.org/officeDocument/2006/relationships" id="257" r:id="R3c7ed7aa295249cb"/>
    <p:sldId xmlns:r="http://schemas.openxmlformats.org/officeDocument/2006/relationships" id="258" r:id="Rdceb9650340c4032"/>
    <p:sldId xmlns:r="http://schemas.openxmlformats.org/officeDocument/2006/relationships" id="259" r:id="Rbf355f0332a04e2d"/>
    <p:sldId xmlns:r="http://schemas.openxmlformats.org/officeDocument/2006/relationships" id="260" r:id="R48f761613e064945"/>
    <p:sldId xmlns:r="http://schemas.openxmlformats.org/officeDocument/2006/relationships" id="261" r:id="R6678afa70a0849d3"/>
    <p:sldId xmlns:r="http://schemas.openxmlformats.org/officeDocument/2006/relationships" id="262" r:id="R227d113ddffa4d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f05f609b484b73" /><Relationship Type="http://schemas.openxmlformats.org/officeDocument/2006/relationships/slide" Target="/ppt/slides/slide1.xml" Id="R3a9693bed145414e" /><Relationship Type="http://schemas.openxmlformats.org/officeDocument/2006/relationships/slide" Target="/ppt/slides/slide2.xml" Id="R3c7ed7aa295249cb" /><Relationship Type="http://schemas.openxmlformats.org/officeDocument/2006/relationships/slide" Target="/ppt/slides/slide3.xml" Id="Rdceb9650340c4032" /><Relationship Type="http://schemas.openxmlformats.org/officeDocument/2006/relationships/slide" Target="/ppt/slides/slide4.xml" Id="Rbf355f0332a04e2d" /><Relationship Type="http://schemas.openxmlformats.org/officeDocument/2006/relationships/slide" Target="/ppt/slides/slide5.xml" Id="R48f761613e064945" /><Relationship Type="http://schemas.openxmlformats.org/officeDocument/2006/relationships/slide" Target="/ppt/slides/slide6.xml" Id="R6678afa70a0849d3" /><Relationship Type="http://schemas.openxmlformats.org/officeDocument/2006/relationships/slide" Target="/ppt/slides/slide7.xml" Id="R227d113ddffa4d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129ae081d449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35ac9699e4dfb" /><Relationship Type="http://schemas.openxmlformats.org/officeDocument/2006/relationships/theme" Target="/ppt/slideMasters/theme/theme1.xml" Id="R2ff1ea31c4fc48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935ac9699e4d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5008ea0e44e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08328831543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2de7f3bf545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46549748e41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3d66be36b4d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1f1065f354c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5a741879b44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PARETO ASSET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ASSET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585 173 769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276 259 968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166 386 444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54 196 352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542 390 719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AS  –  87,3 %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 FINANS AS  –  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EQUITATUS AS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VETS INVEST AS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EDWIN INVEST AB  –  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HAUGAN ANDERS  –  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977 287 677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ASSET MANAGEMENT AS</a:t>
            </a:r>
          </a:p>
        </p:txBody>
      </p:sp>
    </p:spTree>
  </p:cSld>
  <p:clrMapOvr>
    <a:masterClrMapping xmlns:a="http://schemas.openxmlformats.org/drawingml/2006/main"/>
  </p:clrMapOvr>
</p:sld>
</file>