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97cd7dce6f24c7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bd9b24f5e8b481c"/>
  </p:sldMasterIdLst>
  <p:sldIdLst>
    <p:sldId xmlns:r="http://schemas.openxmlformats.org/officeDocument/2006/relationships" id="256" r:id="Rdf2d051bda1044c2"/>
    <p:sldId xmlns:r="http://schemas.openxmlformats.org/officeDocument/2006/relationships" id="257" r:id="Rf38fe10d3a3b4af5"/>
    <p:sldId xmlns:r="http://schemas.openxmlformats.org/officeDocument/2006/relationships" id="258" r:id="Rf4b8806c4a2f484c"/>
    <p:sldId xmlns:r="http://schemas.openxmlformats.org/officeDocument/2006/relationships" id="259" r:id="Rfb19a583b9a8401f"/>
    <p:sldId xmlns:r="http://schemas.openxmlformats.org/officeDocument/2006/relationships" id="260" r:id="R6545948753034637"/>
    <p:sldId xmlns:r="http://schemas.openxmlformats.org/officeDocument/2006/relationships" id="261" r:id="R0862723cd080460e"/>
    <p:sldId xmlns:r="http://schemas.openxmlformats.org/officeDocument/2006/relationships" id="262" r:id="R2a6bf0cb48b94b0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d9b24f5e8b481c" /><Relationship Type="http://schemas.openxmlformats.org/officeDocument/2006/relationships/slide" Target="/ppt/slides/slide1.xml" Id="Rdf2d051bda1044c2" /><Relationship Type="http://schemas.openxmlformats.org/officeDocument/2006/relationships/slide" Target="/ppt/slides/slide2.xml" Id="Rf38fe10d3a3b4af5" /><Relationship Type="http://schemas.openxmlformats.org/officeDocument/2006/relationships/slide" Target="/ppt/slides/slide3.xml" Id="Rf4b8806c4a2f484c" /><Relationship Type="http://schemas.openxmlformats.org/officeDocument/2006/relationships/slide" Target="/ppt/slides/slide4.xml" Id="Rfb19a583b9a8401f" /><Relationship Type="http://schemas.openxmlformats.org/officeDocument/2006/relationships/slide" Target="/ppt/slides/slide5.xml" Id="R6545948753034637" /><Relationship Type="http://schemas.openxmlformats.org/officeDocument/2006/relationships/slide" Target="/ppt/slides/slide6.xml" Id="R0862723cd080460e" /><Relationship Type="http://schemas.openxmlformats.org/officeDocument/2006/relationships/slide" Target="/ppt/slides/slide7.xml" Id="R2a6bf0cb48b94b0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573a00dc49476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709fada33c4912" /><Relationship Type="http://schemas.openxmlformats.org/officeDocument/2006/relationships/theme" Target="/ppt/slideMasters/theme/theme1.xml" Id="Rc44cd6ec519c4e4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4709fada33c491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406eb91c9c4d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51f0f5bcc3421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4be0dea441465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4a25bcfc6b4f4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8542d2ccb8471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f624a718044ba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1f8f70d9a4455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SOWIAC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SOWIAC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SOWIAC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SOWIAC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SOWIAC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SOWIAC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−26 455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1 442 679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16 613 935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16 838 680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SOWIAC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 FRODE SIGURD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SOWIAC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Løvenskiolds gate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977 296 625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SOWIAC AS</a:t>
            </a:r>
          </a:p>
        </p:txBody>
      </p:sp>
    </p:spTree>
  </p:cSld>
  <p:clrMapOvr>
    <a:masterClrMapping xmlns:a="http://schemas.openxmlformats.org/drawingml/2006/main"/>
  </p:clrMapOvr>
</p:sld>
</file>