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bc836c865d4a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1f2306997545a9"/>
  </p:sldMasterIdLst>
  <p:sldIdLst>
    <p:sldId xmlns:r="http://schemas.openxmlformats.org/officeDocument/2006/relationships" id="256" r:id="R424ffb0064f14964"/>
    <p:sldId xmlns:r="http://schemas.openxmlformats.org/officeDocument/2006/relationships" id="257" r:id="Rce62e07cce714472"/>
    <p:sldId xmlns:r="http://schemas.openxmlformats.org/officeDocument/2006/relationships" id="258" r:id="Rbafbb8d7268949ae"/>
    <p:sldId xmlns:r="http://schemas.openxmlformats.org/officeDocument/2006/relationships" id="259" r:id="R4bada73573f84ca4"/>
    <p:sldId xmlns:r="http://schemas.openxmlformats.org/officeDocument/2006/relationships" id="260" r:id="R46ecb453da294fb2"/>
    <p:sldId xmlns:r="http://schemas.openxmlformats.org/officeDocument/2006/relationships" id="261" r:id="R9f439b335105420c"/>
    <p:sldId xmlns:r="http://schemas.openxmlformats.org/officeDocument/2006/relationships" id="262" r:id="Rd9faed0f42c444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f2306997545a9" /><Relationship Type="http://schemas.openxmlformats.org/officeDocument/2006/relationships/slide" Target="/ppt/slides/slide1.xml" Id="R424ffb0064f14964" /><Relationship Type="http://schemas.openxmlformats.org/officeDocument/2006/relationships/slide" Target="/ppt/slides/slide2.xml" Id="Rce62e07cce714472" /><Relationship Type="http://schemas.openxmlformats.org/officeDocument/2006/relationships/slide" Target="/ppt/slides/slide3.xml" Id="Rbafbb8d7268949ae" /><Relationship Type="http://schemas.openxmlformats.org/officeDocument/2006/relationships/slide" Target="/ppt/slides/slide4.xml" Id="R4bada73573f84ca4" /><Relationship Type="http://schemas.openxmlformats.org/officeDocument/2006/relationships/slide" Target="/ppt/slides/slide5.xml" Id="R46ecb453da294fb2" /><Relationship Type="http://schemas.openxmlformats.org/officeDocument/2006/relationships/slide" Target="/ppt/slides/slide6.xml" Id="R9f439b335105420c" /><Relationship Type="http://schemas.openxmlformats.org/officeDocument/2006/relationships/slide" Target="/ppt/slides/slide7.xml" Id="Rd9faed0f42c444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f63bf535542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a1178e23f4b45" /><Relationship Type="http://schemas.openxmlformats.org/officeDocument/2006/relationships/theme" Target="/ppt/slideMasters/theme/theme1.xml" Id="R5063eabfccec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a1178e23f4b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27cb79f7847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2baef674d4e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aa9936d08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34179eb584e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de37d9d614b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dcf26269444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ad1d91dfa42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RØRVIK EIENDOM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184 846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−181 647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7 365 879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10 489 190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LIVIK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BREKK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ROAR BREKK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BEATE SKILLINGSTAD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39 15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bjliv@online.no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977 355 400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RØRVIK EIENDOM AS</a:t>
            </a:r>
          </a:p>
        </p:txBody>
      </p:sp>
    </p:spTree>
  </p:cSld>
  <p:clrMapOvr>
    <a:masterClrMapping xmlns:a="http://schemas.openxmlformats.org/drawingml/2006/main"/>
  </p:clrMapOvr>
</p:sld>
</file>