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d40a3c35d4e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31f8149cb4ae2"/>
  </p:sldMasterIdLst>
  <p:sldIdLst>
    <p:sldId xmlns:r="http://schemas.openxmlformats.org/officeDocument/2006/relationships" id="256" r:id="Re3e4cf5ac4d14001"/>
    <p:sldId xmlns:r="http://schemas.openxmlformats.org/officeDocument/2006/relationships" id="257" r:id="Rc9eb64d3cf3a40f9"/>
    <p:sldId xmlns:r="http://schemas.openxmlformats.org/officeDocument/2006/relationships" id="258" r:id="Rba056f17c0104d81"/>
    <p:sldId xmlns:r="http://schemas.openxmlformats.org/officeDocument/2006/relationships" id="259" r:id="Rf68fbfcebe62444a"/>
    <p:sldId xmlns:r="http://schemas.openxmlformats.org/officeDocument/2006/relationships" id="260" r:id="R407c7184fd8c41a0"/>
    <p:sldId xmlns:r="http://schemas.openxmlformats.org/officeDocument/2006/relationships" id="261" r:id="R78e2054a76554151"/>
    <p:sldId xmlns:r="http://schemas.openxmlformats.org/officeDocument/2006/relationships" id="262" r:id="Rc6c4780471ce4c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31f8149cb4ae2" /><Relationship Type="http://schemas.openxmlformats.org/officeDocument/2006/relationships/slide" Target="/ppt/slides/slide1.xml" Id="Re3e4cf5ac4d14001" /><Relationship Type="http://schemas.openxmlformats.org/officeDocument/2006/relationships/slide" Target="/ppt/slides/slide2.xml" Id="Rc9eb64d3cf3a40f9" /><Relationship Type="http://schemas.openxmlformats.org/officeDocument/2006/relationships/slide" Target="/ppt/slides/slide3.xml" Id="Rba056f17c0104d81" /><Relationship Type="http://schemas.openxmlformats.org/officeDocument/2006/relationships/slide" Target="/ppt/slides/slide4.xml" Id="Rf68fbfcebe62444a" /><Relationship Type="http://schemas.openxmlformats.org/officeDocument/2006/relationships/slide" Target="/ppt/slides/slide5.xml" Id="R407c7184fd8c41a0" /><Relationship Type="http://schemas.openxmlformats.org/officeDocument/2006/relationships/slide" Target="/ppt/slides/slide6.xml" Id="R78e2054a76554151" /><Relationship Type="http://schemas.openxmlformats.org/officeDocument/2006/relationships/slide" Target="/ppt/slides/slide7.xml" Id="Rc6c4780471ce4c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e643e5eda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3364ac88c4b6a" /><Relationship Type="http://schemas.openxmlformats.org/officeDocument/2006/relationships/theme" Target="/ppt/slideMasters/theme/theme1.xml" Id="Rcb3c52169278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63364ac88c4b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6a92858b6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8063e0cfa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8ab2a691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1a264dc23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971518a34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1bf569928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2d09df01a48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ROMUNDSET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ROMUNDSET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ROMUNDSET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ROMUNDSET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ROMUNDSET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ROMUNDSET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18 958 163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587 495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26 297 718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ROMUNDSET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INGAR ROMUNDSET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ROMUNDSET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ROMUNDSET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977 378 893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ROMUNDSET TRANSPORT AS</a:t>
            </a:r>
          </a:p>
        </p:txBody>
      </p:sp>
    </p:spTree>
  </p:cSld>
  <p:clrMapOvr>
    <a:masterClrMapping xmlns:a="http://schemas.openxmlformats.org/drawingml/2006/main"/>
  </p:clrMapOvr>
</p:sld>
</file>