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1218c7cd0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abffce1bd4563"/>
  </p:sldMasterIdLst>
  <p:sldIdLst>
    <p:sldId xmlns:r="http://schemas.openxmlformats.org/officeDocument/2006/relationships" id="256" r:id="R239d7bc4c43a4221"/>
    <p:sldId xmlns:r="http://schemas.openxmlformats.org/officeDocument/2006/relationships" id="257" r:id="Rce4634bec0dc49a0"/>
    <p:sldId xmlns:r="http://schemas.openxmlformats.org/officeDocument/2006/relationships" id="258" r:id="R1b713e800801433d"/>
    <p:sldId xmlns:r="http://schemas.openxmlformats.org/officeDocument/2006/relationships" id="259" r:id="R9e1659e90cad4002"/>
    <p:sldId xmlns:r="http://schemas.openxmlformats.org/officeDocument/2006/relationships" id="260" r:id="Ra573a2f50961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abffce1bd4563" /><Relationship Type="http://schemas.openxmlformats.org/officeDocument/2006/relationships/slide" Target="/ppt/slides/slide1.xml" Id="R239d7bc4c43a4221" /><Relationship Type="http://schemas.openxmlformats.org/officeDocument/2006/relationships/slide" Target="/ppt/slides/slide2.xml" Id="Rce4634bec0dc49a0" /><Relationship Type="http://schemas.openxmlformats.org/officeDocument/2006/relationships/slide" Target="/ppt/slides/slide3.xml" Id="R1b713e800801433d" /><Relationship Type="http://schemas.openxmlformats.org/officeDocument/2006/relationships/slide" Target="/ppt/slides/slide4.xml" Id="R9e1659e90cad4002" /><Relationship Type="http://schemas.openxmlformats.org/officeDocument/2006/relationships/slide" Target="/ppt/slides/slide5.xml" Id="Ra573a2f50961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286b50272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5f1dac6d48d1" /><Relationship Type="http://schemas.openxmlformats.org/officeDocument/2006/relationships/theme" Target="/ppt/slideMasters/theme/theme1.xml" Id="Re17ccbab32c1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a5f1dac6d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a30d2c20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6322e419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e474658d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1ea3226b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dd66cf51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