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6ab0c0bd4f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764ff9e514edd"/>
  </p:sldMasterIdLst>
  <p:sldIdLst>
    <p:sldId xmlns:r="http://schemas.openxmlformats.org/officeDocument/2006/relationships" id="256" r:id="Rbf952fead461423f"/>
    <p:sldId xmlns:r="http://schemas.openxmlformats.org/officeDocument/2006/relationships" id="257" r:id="R35388593cfaf44e0"/>
    <p:sldId xmlns:r="http://schemas.openxmlformats.org/officeDocument/2006/relationships" id="258" r:id="Rdcc5e88fc4484bf0"/>
    <p:sldId xmlns:r="http://schemas.openxmlformats.org/officeDocument/2006/relationships" id="259" r:id="R24f9706a73e74ef2"/>
    <p:sldId xmlns:r="http://schemas.openxmlformats.org/officeDocument/2006/relationships" id="260" r:id="Rb9a4cd6389744de0"/>
    <p:sldId xmlns:r="http://schemas.openxmlformats.org/officeDocument/2006/relationships" id="261" r:id="R8e3779d98abe40df"/>
    <p:sldId xmlns:r="http://schemas.openxmlformats.org/officeDocument/2006/relationships" id="262" r:id="R2dadd71e402846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764ff9e514edd" /><Relationship Type="http://schemas.openxmlformats.org/officeDocument/2006/relationships/slide" Target="/ppt/slides/slide1.xml" Id="Rbf952fead461423f" /><Relationship Type="http://schemas.openxmlformats.org/officeDocument/2006/relationships/slide" Target="/ppt/slides/slide2.xml" Id="R35388593cfaf44e0" /><Relationship Type="http://schemas.openxmlformats.org/officeDocument/2006/relationships/slide" Target="/ppt/slides/slide3.xml" Id="Rdcc5e88fc4484bf0" /><Relationship Type="http://schemas.openxmlformats.org/officeDocument/2006/relationships/slide" Target="/ppt/slides/slide4.xml" Id="R24f9706a73e74ef2" /><Relationship Type="http://schemas.openxmlformats.org/officeDocument/2006/relationships/slide" Target="/ppt/slides/slide5.xml" Id="Rb9a4cd6389744de0" /><Relationship Type="http://schemas.openxmlformats.org/officeDocument/2006/relationships/slide" Target="/ppt/slides/slide6.xml" Id="R8e3779d98abe40df" /><Relationship Type="http://schemas.openxmlformats.org/officeDocument/2006/relationships/slide" Target="/ppt/slides/slide7.xml" Id="R2dadd71e402846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1296655700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f3ab1373449db" /><Relationship Type="http://schemas.openxmlformats.org/officeDocument/2006/relationships/theme" Target="/ppt/slideMasters/theme/theme1.xml" Id="R5347c367f0044d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f3ab1373449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f6f144d20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a2ee4a510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c40c684a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3a9ad7da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c237362b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f1a9b561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3cde13ced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DEKORATØR OG KONSULENTSERVICE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DEKORATØR OG KONSULENTSERVICE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3 394 895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etg., Kjøita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bernt.ivar@dksas.no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977 475 228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DEKORATØR OG KONSULENTSERVICE AS</a:t>
            </a:r>
          </a:p>
        </p:txBody>
      </p:sp>
    </p:spTree>
  </p:cSld>
  <p:clrMapOvr>
    <a:masterClrMapping xmlns:a="http://schemas.openxmlformats.org/drawingml/2006/main"/>
  </p:clrMapOvr>
</p:sld>
</file>