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f6c16a27f346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354a5e1dbb4241"/>
  </p:sldMasterIdLst>
  <p:sldIdLst>
    <p:sldId xmlns:r="http://schemas.openxmlformats.org/officeDocument/2006/relationships" id="256" r:id="R6d1b498cf32c4a93"/>
    <p:sldId xmlns:r="http://schemas.openxmlformats.org/officeDocument/2006/relationships" id="257" r:id="R0a8cce4d7f3c4626"/>
    <p:sldId xmlns:r="http://schemas.openxmlformats.org/officeDocument/2006/relationships" id="258" r:id="R89d18489d3a747ec"/>
    <p:sldId xmlns:r="http://schemas.openxmlformats.org/officeDocument/2006/relationships" id="259" r:id="Rf20ac36550574a99"/>
    <p:sldId xmlns:r="http://schemas.openxmlformats.org/officeDocument/2006/relationships" id="260" r:id="Rbafa321bf8314501"/>
    <p:sldId xmlns:r="http://schemas.openxmlformats.org/officeDocument/2006/relationships" id="261" r:id="R3a72442949c64af8"/>
    <p:sldId xmlns:r="http://schemas.openxmlformats.org/officeDocument/2006/relationships" id="262" r:id="R0b74d5d30d0e43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354a5e1dbb4241" /><Relationship Type="http://schemas.openxmlformats.org/officeDocument/2006/relationships/slide" Target="/ppt/slides/slide1.xml" Id="R6d1b498cf32c4a93" /><Relationship Type="http://schemas.openxmlformats.org/officeDocument/2006/relationships/slide" Target="/ppt/slides/slide2.xml" Id="R0a8cce4d7f3c4626" /><Relationship Type="http://schemas.openxmlformats.org/officeDocument/2006/relationships/slide" Target="/ppt/slides/slide3.xml" Id="R89d18489d3a747ec" /><Relationship Type="http://schemas.openxmlformats.org/officeDocument/2006/relationships/slide" Target="/ppt/slides/slide4.xml" Id="Rf20ac36550574a99" /><Relationship Type="http://schemas.openxmlformats.org/officeDocument/2006/relationships/slide" Target="/ppt/slides/slide5.xml" Id="Rbafa321bf8314501" /><Relationship Type="http://schemas.openxmlformats.org/officeDocument/2006/relationships/slide" Target="/ppt/slides/slide6.xml" Id="R3a72442949c64af8" /><Relationship Type="http://schemas.openxmlformats.org/officeDocument/2006/relationships/slide" Target="/ppt/slides/slide7.xml" Id="R0b74d5d30d0e43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58a7f51ee047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9412f5cae4099" /><Relationship Type="http://schemas.openxmlformats.org/officeDocument/2006/relationships/theme" Target="/ppt/slideMasters/theme/theme1.xml" Id="R0b7c3200f3384f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b9412f5cae40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2169621a8b43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27df2caaf4b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4c41141fb4d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84829c31c44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22034e33a4e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2ef43bfa047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7e327e88249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KARMCON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KARMCON AS ble etablert [år] og holder til i Skudeneshavn.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2 356 484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1 443 986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2 122 106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7 568 647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9 623 338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 OLAV TORKELSEN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KARMCON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Bøkevegen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4280 Skudeneshavn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37 89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otorkel@frisurf.no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977 495 601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KARMCON AS</a:t>
            </a:r>
          </a:p>
        </p:txBody>
      </p:sp>
    </p:spTree>
  </p:cSld>
  <p:clrMapOvr>
    <a:masterClrMapping xmlns:a="http://schemas.openxmlformats.org/drawingml/2006/main"/>
  </p:clrMapOvr>
</p:sld>
</file>