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b2048b60af4b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7f28c48d694bed"/>
  </p:sldMasterIdLst>
  <p:sldIdLst>
    <p:sldId xmlns:r="http://schemas.openxmlformats.org/officeDocument/2006/relationships" id="256" r:id="R731ee0d714e942df"/>
    <p:sldId xmlns:r="http://schemas.openxmlformats.org/officeDocument/2006/relationships" id="257" r:id="R13cc91571f4b4fe3"/>
    <p:sldId xmlns:r="http://schemas.openxmlformats.org/officeDocument/2006/relationships" id="258" r:id="R8ad14790ca6240ec"/>
    <p:sldId xmlns:r="http://schemas.openxmlformats.org/officeDocument/2006/relationships" id="259" r:id="R5244557b3b6a45f8"/>
    <p:sldId xmlns:r="http://schemas.openxmlformats.org/officeDocument/2006/relationships" id="260" r:id="R10022e9822f9414e"/>
    <p:sldId xmlns:r="http://schemas.openxmlformats.org/officeDocument/2006/relationships" id="261" r:id="R357a72a4ad974143"/>
    <p:sldId xmlns:r="http://schemas.openxmlformats.org/officeDocument/2006/relationships" id="262" r:id="R716d4b1611f44e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7f28c48d694bed" /><Relationship Type="http://schemas.openxmlformats.org/officeDocument/2006/relationships/slide" Target="/ppt/slides/slide1.xml" Id="R731ee0d714e942df" /><Relationship Type="http://schemas.openxmlformats.org/officeDocument/2006/relationships/slide" Target="/ppt/slides/slide2.xml" Id="R13cc91571f4b4fe3" /><Relationship Type="http://schemas.openxmlformats.org/officeDocument/2006/relationships/slide" Target="/ppt/slides/slide3.xml" Id="R8ad14790ca6240ec" /><Relationship Type="http://schemas.openxmlformats.org/officeDocument/2006/relationships/slide" Target="/ppt/slides/slide4.xml" Id="R5244557b3b6a45f8" /><Relationship Type="http://schemas.openxmlformats.org/officeDocument/2006/relationships/slide" Target="/ppt/slides/slide5.xml" Id="R10022e9822f9414e" /><Relationship Type="http://schemas.openxmlformats.org/officeDocument/2006/relationships/slide" Target="/ppt/slides/slide6.xml" Id="R357a72a4ad974143" /><Relationship Type="http://schemas.openxmlformats.org/officeDocument/2006/relationships/slide" Target="/ppt/slides/slide7.xml" Id="R716d4b1611f44e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36875a27cd4a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0e1ef296146a3" /><Relationship Type="http://schemas.openxmlformats.org/officeDocument/2006/relationships/theme" Target="/ppt/slideMasters/theme/theme1.xml" Id="R7c9cdd81a2cd42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c0e1ef296146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f677aea57644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23cd37ffe343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5aaa3555564c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2c593720141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eb9389d44a4b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cb92343cfe41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7d9ca1984241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ENTREPRENØR TRYGVE SELDAL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 TRYGVE SELDAL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ENTREPRENØR TRYGVE SELDAL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 TRYGVE SELDAL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 TRYGVE SELDAL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 TRYGVE SELDAL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303 401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−344 009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74 204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6 369 998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8 476 600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 TRYGVE SELDAL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SELDAL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 TRYGVE SELDAL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Markageilen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62 57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977 503 019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 TRYGVE SELDAL AS</a:t>
            </a:r>
          </a:p>
        </p:txBody>
      </p:sp>
    </p:spTree>
  </p:cSld>
  <p:clrMapOvr>
    <a:masterClrMapping xmlns:a="http://schemas.openxmlformats.org/drawingml/2006/main"/>
  </p:clrMapOvr>
</p:sld>
</file>