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d25e8501044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7570abf8604ba2"/>
  </p:sldMasterIdLst>
  <p:sldIdLst>
    <p:sldId xmlns:r="http://schemas.openxmlformats.org/officeDocument/2006/relationships" id="256" r:id="Rdb647185bf3d4278"/>
    <p:sldId xmlns:r="http://schemas.openxmlformats.org/officeDocument/2006/relationships" id="257" r:id="R99bd21b82e3e44a1"/>
    <p:sldId xmlns:r="http://schemas.openxmlformats.org/officeDocument/2006/relationships" id="258" r:id="Rb6e64120ef9644a0"/>
    <p:sldId xmlns:r="http://schemas.openxmlformats.org/officeDocument/2006/relationships" id="259" r:id="Rcdf6464e95524589"/>
    <p:sldId xmlns:r="http://schemas.openxmlformats.org/officeDocument/2006/relationships" id="260" r:id="Rd951bfdea6964a47"/>
    <p:sldId xmlns:r="http://schemas.openxmlformats.org/officeDocument/2006/relationships" id="261" r:id="R82abe117021b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570abf8604ba2" /><Relationship Type="http://schemas.openxmlformats.org/officeDocument/2006/relationships/slide" Target="/ppt/slides/slide1.xml" Id="Rdb647185bf3d4278" /><Relationship Type="http://schemas.openxmlformats.org/officeDocument/2006/relationships/slide" Target="/ppt/slides/slide2.xml" Id="R99bd21b82e3e44a1" /><Relationship Type="http://schemas.openxmlformats.org/officeDocument/2006/relationships/slide" Target="/ppt/slides/slide3.xml" Id="Rb6e64120ef9644a0" /><Relationship Type="http://schemas.openxmlformats.org/officeDocument/2006/relationships/slide" Target="/ppt/slides/slide4.xml" Id="Rcdf6464e95524589" /><Relationship Type="http://schemas.openxmlformats.org/officeDocument/2006/relationships/slide" Target="/ppt/slides/slide5.xml" Id="Rd951bfdea6964a47" /><Relationship Type="http://schemas.openxmlformats.org/officeDocument/2006/relationships/slide" Target="/ppt/slides/slide6.xml" Id="R82abe117021b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0cd943df046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fe690da674200" /><Relationship Type="http://schemas.openxmlformats.org/officeDocument/2006/relationships/theme" Target="/ppt/slideMasters/theme/theme1.xml" Id="Red48840ad8584f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9fe690da6742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c6d53bed749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034f926bc41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f6952de35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6cf19aed0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a1f0ceaaa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ca6a0dea0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BYGGSENTER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Mæla gård, Mælagata sør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977 507 049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