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d2086e9ff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37d65a8df4a8b"/>
  </p:sldMasterIdLst>
  <p:sldIdLst>
    <p:sldId xmlns:r="http://schemas.openxmlformats.org/officeDocument/2006/relationships" id="256" r:id="R3870130302f24d53"/>
    <p:sldId xmlns:r="http://schemas.openxmlformats.org/officeDocument/2006/relationships" id="257" r:id="Ra0f65f032b5146b1"/>
    <p:sldId xmlns:r="http://schemas.openxmlformats.org/officeDocument/2006/relationships" id="258" r:id="R2f0880b815ec4973"/>
    <p:sldId xmlns:r="http://schemas.openxmlformats.org/officeDocument/2006/relationships" id="259" r:id="Rb6eb592cd17944c9"/>
    <p:sldId xmlns:r="http://schemas.openxmlformats.org/officeDocument/2006/relationships" id="260" r:id="R157ff4f5d4474caa"/>
    <p:sldId xmlns:r="http://schemas.openxmlformats.org/officeDocument/2006/relationships" id="261" r:id="Radf8abffe82e4de3"/>
    <p:sldId xmlns:r="http://schemas.openxmlformats.org/officeDocument/2006/relationships" id="262" r:id="Rc6e9b5672d46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37d65a8df4a8b" /><Relationship Type="http://schemas.openxmlformats.org/officeDocument/2006/relationships/slide" Target="/ppt/slides/slide1.xml" Id="R3870130302f24d53" /><Relationship Type="http://schemas.openxmlformats.org/officeDocument/2006/relationships/slide" Target="/ppt/slides/slide2.xml" Id="Ra0f65f032b5146b1" /><Relationship Type="http://schemas.openxmlformats.org/officeDocument/2006/relationships/slide" Target="/ppt/slides/slide3.xml" Id="R2f0880b815ec4973" /><Relationship Type="http://schemas.openxmlformats.org/officeDocument/2006/relationships/slide" Target="/ppt/slides/slide4.xml" Id="Rb6eb592cd17944c9" /><Relationship Type="http://schemas.openxmlformats.org/officeDocument/2006/relationships/slide" Target="/ppt/slides/slide5.xml" Id="R157ff4f5d4474caa" /><Relationship Type="http://schemas.openxmlformats.org/officeDocument/2006/relationships/slide" Target="/ppt/slides/slide6.xml" Id="Radf8abffe82e4de3" /><Relationship Type="http://schemas.openxmlformats.org/officeDocument/2006/relationships/slide" Target="/ppt/slides/slide7.xml" Id="Rc6e9b5672d46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1de459b95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f16ad7014d07" /><Relationship Type="http://schemas.openxmlformats.org/officeDocument/2006/relationships/theme" Target="/ppt/slideMasters/theme/theme1.xml" Id="R99b5b9c170fb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2f16ad701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91dbd997c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6ce694285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2a2e6b3ec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335966fe2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1254f8044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d5335150b4d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10163c2cb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BYGGSENTER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BYGGSENTER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58 611 101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110 160 797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113 450 881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VEGARD BJØRNTVEDT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Mæla gård, Mælagata sør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