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e2cd7c780848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ff883789804918"/>
  </p:sldMasterIdLst>
  <p:sldIdLst>
    <p:sldId xmlns:r="http://schemas.openxmlformats.org/officeDocument/2006/relationships" id="256" r:id="Rbe7006b5276e4261"/>
    <p:sldId xmlns:r="http://schemas.openxmlformats.org/officeDocument/2006/relationships" id="257" r:id="R56016beb79174c01"/>
    <p:sldId xmlns:r="http://schemas.openxmlformats.org/officeDocument/2006/relationships" id="258" r:id="Rfc0191b3882045c8"/>
    <p:sldId xmlns:r="http://schemas.openxmlformats.org/officeDocument/2006/relationships" id="259" r:id="R77778956bf024dd7"/>
    <p:sldId xmlns:r="http://schemas.openxmlformats.org/officeDocument/2006/relationships" id="260" r:id="R3ebbd4c759d14503"/>
    <p:sldId xmlns:r="http://schemas.openxmlformats.org/officeDocument/2006/relationships" id="261" r:id="Rfa82ad543f1e4c34"/>
    <p:sldId xmlns:r="http://schemas.openxmlformats.org/officeDocument/2006/relationships" id="262" r:id="R20ad91d8fe4b44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f883789804918" /><Relationship Type="http://schemas.openxmlformats.org/officeDocument/2006/relationships/slide" Target="/ppt/slides/slide1.xml" Id="Rbe7006b5276e4261" /><Relationship Type="http://schemas.openxmlformats.org/officeDocument/2006/relationships/slide" Target="/ppt/slides/slide2.xml" Id="R56016beb79174c01" /><Relationship Type="http://schemas.openxmlformats.org/officeDocument/2006/relationships/slide" Target="/ppt/slides/slide3.xml" Id="Rfc0191b3882045c8" /><Relationship Type="http://schemas.openxmlformats.org/officeDocument/2006/relationships/slide" Target="/ppt/slides/slide4.xml" Id="R77778956bf024dd7" /><Relationship Type="http://schemas.openxmlformats.org/officeDocument/2006/relationships/slide" Target="/ppt/slides/slide5.xml" Id="R3ebbd4c759d14503" /><Relationship Type="http://schemas.openxmlformats.org/officeDocument/2006/relationships/slide" Target="/ppt/slides/slide6.xml" Id="Rfa82ad543f1e4c34" /><Relationship Type="http://schemas.openxmlformats.org/officeDocument/2006/relationships/slide" Target="/ppt/slides/slide7.xml" Id="R20ad91d8fe4b44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0b55aad234a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1770868ef4fd7" /><Relationship Type="http://schemas.openxmlformats.org/officeDocument/2006/relationships/theme" Target="/ppt/slideMasters/theme/theme1.xml" Id="R079fbdb8d62f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d1770868ef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27f3ec0744a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2a78fe2124b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58fbbd0df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5863b42db46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8c42d119c4b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0511eec1849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97a32c6614e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MARO INTERNATIONAL TRADING 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 INTERNATIONAL TRADING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MARO INTERNATIONAL TRADING COMPANY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 INTERNATIONAL TRADING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 INTERNATIONAL TRADING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 INTERNATIONAL TRADING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16 623 017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16 685 553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 INTERNATIONAL TRADING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SVERRE ANGELTVEIT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KRISTIAN LUNDQUIST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 INTERNATIONAL TRADING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Roy Lundquist, Th. J. Thorsens gate 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97 99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978 601 995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 INTERNATIONAL TRADING COMPANY AS</a:t>
            </a:r>
          </a:p>
        </p:txBody>
      </p:sp>
    </p:spTree>
  </p:cSld>
  <p:clrMapOvr>
    <a:masterClrMapping xmlns:a="http://schemas.openxmlformats.org/drawingml/2006/main"/>
  </p:clrMapOvr>
</p:sld>
</file>