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5e10bdffe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e1e7b37d984d61"/>
  </p:sldMasterIdLst>
  <p:sldIdLst>
    <p:sldId xmlns:r="http://schemas.openxmlformats.org/officeDocument/2006/relationships" id="256" r:id="Rfa6154ec5b8346ea"/>
    <p:sldId xmlns:r="http://schemas.openxmlformats.org/officeDocument/2006/relationships" id="257" r:id="Rcc6cc03395914fcd"/>
    <p:sldId xmlns:r="http://schemas.openxmlformats.org/officeDocument/2006/relationships" id="258" r:id="R2d53e10683754230"/>
    <p:sldId xmlns:r="http://schemas.openxmlformats.org/officeDocument/2006/relationships" id="259" r:id="Ra75c89236d9746fd"/>
    <p:sldId xmlns:r="http://schemas.openxmlformats.org/officeDocument/2006/relationships" id="260" r:id="Rd6dfac9923b849c3"/>
    <p:sldId xmlns:r="http://schemas.openxmlformats.org/officeDocument/2006/relationships" id="261" r:id="R77a3f80c0eba4036"/>
    <p:sldId xmlns:r="http://schemas.openxmlformats.org/officeDocument/2006/relationships" id="262" r:id="R8f8d63a477fc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1e7b37d984d61" /><Relationship Type="http://schemas.openxmlformats.org/officeDocument/2006/relationships/slide" Target="/ppt/slides/slide1.xml" Id="Rfa6154ec5b8346ea" /><Relationship Type="http://schemas.openxmlformats.org/officeDocument/2006/relationships/slide" Target="/ppt/slides/slide2.xml" Id="Rcc6cc03395914fcd" /><Relationship Type="http://schemas.openxmlformats.org/officeDocument/2006/relationships/slide" Target="/ppt/slides/slide3.xml" Id="R2d53e10683754230" /><Relationship Type="http://schemas.openxmlformats.org/officeDocument/2006/relationships/slide" Target="/ppt/slides/slide4.xml" Id="Ra75c89236d9746fd" /><Relationship Type="http://schemas.openxmlformats.org/officeDocument/2006/relationships/slide" Target="/ppt/slides/slide5.xml" Id="Rd6dfac9923b849c3" /><Relationship Type="http://schemas.openxmlformats.org/officeDocument/2006/relationships/slide" Target="/ppt/slides/slide6.xml" Id="R77a3f80c0eba4036" /><Relationship Type="http://schemas.openxmlformats.org/officeDocument/2006/relationships/slide" Target="/ppt/slides/slide7.xml" Id="R8f8d63a477fc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a6981672e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56d0d41448cb" /><Relationship Type="http://schemas.openxmlformats.org/officeDocument/2006/relationships/theme" Target="/ppt/slideMasters/theme/theme1.xml" Id="R4de7adb8659b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cd56d0d414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18f59f4e0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4646044bf40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1e25a43a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98fdd2550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380a6e26c44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32bbaa10041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367e81a05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LUNDEN REGNSKAP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34 123 121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5 467 819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7 803 154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15 756 528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LUNDEN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M. E. N. INVEST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38150040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rolf@lundenregnskap.no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978 616 070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LUNDEN REGNSKAP AS</a:t>
            </a:r>
          </a:p>
        </p:txBody>
      </p:sp>
    </p:spTree>
  </p:cSld>
  <p:clrMapOvr>
    <a:masterClrMapping xmlns:a="http://schemas.openxmlformats.org/drawingml/2006/main"/>
  </p:clrMapOvr>
</p:sld>
</file>