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a45d29a84a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ab71ef51284291"/>
  </p:sldMasterIdLst>
  <p:sldIdLst>
    <p:sldId xmlns:r="http://schemas.openxmlformats.org/officeDocument/2006/relationships" id="256" r:id="R267a9ed0d6e34e45"/>
    <p:sldId xmlns:r="http://schemas.openxmlformats.org/officeDocument/2006/relationships" id="257" r:id="R62e3dbb2ecce4a8d"/>
    <p:sldId xmlns:r="http://schemas.openxmlformats.org/officeDocument/2006/relationships" id="258" r:id="Rf89d96b5ce964ddb"/>
    <p:sldId xmlns:r="http://schemas.openxmlformats.org/officeDocument/2006/relationships" id="259" r:id="R64bffbf01de34e4e"/>
    <p:sldId xmlns:r="http://schemas.openxmlformats.org/officeDocument/2006/relationships" id="260" r:id="R6a6e98469fb341c9"/>
    <p:sldId xmlns:r="http://schemas.openxmlformats.org/officeDocument/2006/relationships" id="261" r:id="R0ed5855c59fe4e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ab71ef51284291" /><Relationship Type="http://schemas.openxmlformats.org/officeDocument/2006/relationships/slide" Target="/ppt/slides/slide1.xml" Id="R267a9ed0d6e34e45" /><Relationship Type="http://schemas.openxmlformats.org/officeDocument/2006/relationships/slide" Target="/ppt/slides/slide2.xml" Id="R62e3dbb2ecce4a8d" /><Relationship Type="http://schemas.openxmlformats.org/officeDocument/2006/relationships/slide" Target="/ppt/slides/slide3.xml" Id="Rf89d96b5ce964ddb" /><Relationship Type="http://schemas.openxmlformats.org/officeDocument/2006/relationships/slide" Target="/ppt/slides/slide4.xml" Id="R64bffbf01de34e4e" /><Relationship Type="http://schemas.openxmlformats.org/officeDocument/2006/relationships/slide" Target="/ppt/slides/slide5.xml" Id="R6a6e98469fb341c9" /><Relationship Type="http://schemas.openxmlformats.org/officeDocument/2006/relationships/slide" Target="/ppt/slides/slide6.xml" Id="R0ed5855c59fe4e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15a18af5f44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cf59d4a144b3c" /><Relationship Type="http://schemas.openxmlformats.org/officeDocument/2006/relationships/theme" Target="/ppt/slideMasters/theme/theme1.xml" Id="R3ef0b9c801f14a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6cf59d4a144b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9848eb7b449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d62e25d7243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fb850090c4b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c3edc2de041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29dcb98b540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dd7be2ca744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STATSAUT. REVISOR BJØRN ENGGRAV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STATSAUT. REVISOR BJØRN ENGGRAV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STATSAUT. REVISOR BJØRN ENGGRAV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STATSAUT. REVISOR BJØRN ENGGRAV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STATSAUT. REVISOR BJØRN ENGGRAV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STATSAUT. REVISOR BJØRN ENGGRAV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H Holtas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3678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02 76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978 643 353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STATSAUT. REVISOR BJØRN ENGGRAV AS</a:t>
            </a:r>
          </a:p>
        </p:txBody>
      </p:sp>
    </p:spTree>
  </p:cSld>
  <p:clrMapOvr>
    <a:masterClrMapping xmlns:a="http://schemas.openxmlformats.org/drawingml/2006/main"/>
  </p:clrMapOvr>
</p:sld>
</file>