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932e54911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cd82424b944bb"/>
  </p:sldMasterIdLst>
  <p:sldIdLst>
    <p:sldId xmlns:r="http://schemas.openxmlformats.org/officeDocument/2006/relationships" id="256" r:id="Rf69c13f8719d4443"/>
    <p:sldId xmlns:r="http://schemas.openxmlformats.org/officeDocument/2006/relationships" id="257" r:id="R367c1501ecf446bc"/>
    <p:sldId xmlns:r="http://schemas.openxmlformats.org/officeDocument/2006/relationships" id="258" r:id="Rc76e3ed5c7744663"/>
    <p:sldId xmlns:r="http://schemas.openxmlformats.org/officeDocument/2006/relationships" id="259" r:id="Ra48c2e89d1624a7d"/>
    <p:sldId xmlns:r="http://schemas.openxmlformats.org/officeDocument/2006/relationships" id="260" r:id="R37c384bd22ff4fb3"/>
    <p:sldId xmlns:r="http://schemas.openxmlformats.org/officeDocument/2006/relationships" id="261" r:id="R078328d5145c403a"/>
    <p:sldId xmlns:r="http://schemas.openxmlformats.org/officeDocument/2006/relationships" id="262" r:id="R5ea4523f1a8e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cd82424b944bb" /><Relationship Type="http://schemas.openxmlformats.org/officeDocument/2006/relationships/slide" Target="/ppt/slides/slide1.xml" Id="Rf69c13f8719d4443" /><Relationship Type="http://schemas.openxmlformats.org/officeDocument/2006/relationships/slide" Target="/ppt/slides/slide2.xml" Id="R367c1501ecf446bc" /><Relationship Type="http://schemas.openxmlformats.org/officeDocument/2006/relationships/slide" Target="/ppt/slides/slide3.xml" Id="Rc76e3ed5c7744663" /><Relationship Type="http://schemas.openxmlformats.org/officeDocument/2006/relationships/slide" Target="/ppt/slides/slide4.xml" Id="Ra48c2e89d1624a7d" /><Relationship Type="http://schemas.openxmlformats.org/officeDocument/2006/relationships/slide" Target="/ppt/slides/slide5.xml" Id="R37c384bd22ff4fb3" /><Relationship Type="http://schemas.openxmlformats.org/officeDocument/2006/relationships/slide" Target="/ppt/slides/slide6.xml" Id="R078328d5145c403a" /><Relationship Type="http://schemas.openxmlformats.org/officeDocument/2006/relationships/slide" Target="/ppt/slides/slide7.xml" Id="R5ea4523f1a8e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22377f4b2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88cec0d24449" /><Relationship Type="http://schemas.openxmlformats.org/officeDocument/2006/relationships/theme" Target="/ppt/slideMasters/theme/theme1.xml" Id="R77c130c1527a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788cec0d2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59c8b8d87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5200deed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7bc120293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5aae51337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00e32c90e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0d23e1af9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0f4e0c01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STATSAUT. REVISOR BJØRN ENGGRAV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STATSAUT. REVISOR BJØRN ENGGRAV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10 353 285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ENGGRAV HALVOR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H Holtas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76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978 643 353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