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4e69fbe71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7db21cbf44493"/>
  </p:sldMasterIdLst>
  <p:sldIdLst>
    <p:sldId xmlns:r="http://schemas.openxmlformats.org/officeDocument/2006/relationships" id="256" r:id="R598e2d31dd764895"/>
    <p:sldId xmlns:r="http://schemas.openxmlformats.org/officeDocument/2006/relationships" id="257" r:id="Rdf20084f964f4cc9"/>
    <p:sldId xmlns:r="http://schemas.openxmlformats.org/officeDocument/2006/relationships" id="258" r:id="Rd69b10f73e6649b2"/>
    <p:sldId xmlns:r="http://schemas.openxmlformats.org/officeDocument/2006/relationships" id="259" r:id="R28cdf5585f134958"/>
    <p:sldId xmlns:r="http://schemas.openxmlformats.org/officeDocument/2006/relationships" id="260" r:id="Reeccd83828794e8d"/>
    <p:sldId xmlns:r="http://schemas.openxmlformats.org/officeDocument/2006/relationships" id="261" r:id="Rbbe64342d4904b3f"/>
    <p:sldId xmlns:r="http://schemas.openxmlformats.org/officeDocument/2006/relationships" id="262" r:id="R4c8708461f87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7db21cbf44493" /><Relationship Type="http://schemas.openxmlformats.org/officeDocument/2006/relationships/slide" Target="/ppt/slides/slide1.xml" Id="R598e2d31dd764895" /><Relationship Type="http://schemas.openxmlformats.org/officeDocument/2006/relationships/slide" Target="/ppt/slides/slide2.xml" Id="Rdf20084f964f4cc9" /><Relationship Type="http://schemas.openxmlformats.org/officeDocument/2006/relationships/slide" Target="/ppt/slides/slide3.xml" Id="Rd69b10f73e6649b2" /><Relationship Type="http://schemas.openxmlformats.org/officeDocument/2006/relationships/slide" Target="/ppt/slides/slide4.xml" Id="R28cdf5585f134958" /><Relationship Type="http://schemas.openxmlformats.org/officeDocument/2006/relationships/slide" Target="/ppt/slides/slide5.xml" Id="Reeccd83828794e8d" /><Relationship Type="http://schemas.openxmlformats.org/officeDocument/2006/relationships/slide" Target="/ppt/slides/slide6.xml" Id="Rbbe64342d4904b3f" /><Relationship Type="http://schemas.openxmlformats.org/officeDocument/2006/relationships/slide" Target="/ppt/slides/slide7.xml" Id="R4c8708461f87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f238a3dfd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c36c24af435b" /><Relationship Type="http://schemas.openxmlformats.org/officeDocument/2006/relationships/theme" Target="/ppt/slideMasters/theme/theme1.xml" Id="R78469ead2fc7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ec36c24af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260f7631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a4be0ac8b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b0b88027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bad9d6f1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a636cf5d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e559c5b7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681063e1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OPEDAL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