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fc39ecd0945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ec9b0d89e463a"/>
  </p:sldMasterIdLst>
  <p:sldIdLst>
    <p:sldId xmlns:r="http://schemas.openxmlformats.org/officeDocument/2006/relationships" id="256" r:id="R4b3d51ab7e6a4208"/>
    <p:sldId xmlns:r="http://schemas.openxmlformats.org/officeDocument/2006/relationships" id="257" r:id="Rc9c219045827483a"/>
    <p:sldId xmlns:r="http://schemas.openxmlformats.org/officeDocument/2006/relationships" id="258" r:id="R6eb6fb27e4684df7"/>
    <p:sldId xmlns:r="http://schemas.openxmlformats.org/officeDocument/2006/relationships" id="259" r:id="R4c8d2be715ad4350"/>
    <p:sldId xmlns:r="http://schemas.openxmlformats.org/officeDocument/2006/relationships" id="260" r:id="R1557b965f5734018"/>
    <p:sldId xmlns:r="http://schemas.openxmlformats.org/officeDocument/2006/relationships" id="261" r:id="R4de749f85fbe4bae"/>
    <p:sldId xmlns:r="http://schemas.openxmlformats.org/officeDocument/2006/relationships" id="262" r:id="Reead0ddbdd1845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ec9b0d89e463a" /><Relationship Type="http://schemas.openxmlformats.org/officeDocument/2006/relationships/slide" Target="/ppt/slides/slide1.xml" Id="R4b3d51ab7e6a4208" /><Relationship Type="http://schemas.openxmlformats.org/officeDocument/2006/relationships/slide" Target="/ppt/slides/slide2.xml" Id="Rc9c219045827483a" /><Relationship Type="http://schemas.openxmlformats.org/officeDocument/2006/relationships/slide" Target="/ppt/slides/slide3.xml" Id="R6eb6fb27e4684df7" /><Relationship Type="http://schemas.openxmlformats.org/officeDocument/2006/relationships/slide" Target="/ppt/slides/slide4.xml" Id="R4c8d2be715ad4350" /><Relationship Type="http://schemas.openxmlformats.org/officeDocument/2006/relationships/slide" Target="/ppt/slides/slide5.xml" Id="R1557b965f5734018" /><Relationship Type="http://schemas.openxmlformats.org/officeDocument/2006/relationships/slide" Target="/ppt/slides/slide6.xml" Id="R4de749f85fbe4bae" /><Relationship Type="http://schemas.openxmlformats.org/officeDocument/2006/relationships/slide" Target="/ppt/slides/slide7.xml" Id="Reead0ddbdd1845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7e18cdd82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4d197b287465b" /><Relationship Type="http://schemas.openxmlformats.org/officeDocument/2006/relationships/theme" Target="/ppt/slideMasters/theme/theme1.xml" Id="R885dff2bb9e343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74d197b28746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f615f5d454d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1482ec949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fe89751ce4c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5da4b5ca5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9aea2148c4e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c48bc9911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4fef979e9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ANDERSLAND BYGG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42 486 191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263 524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21 611 612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27 874 896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ANDERSLAND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978 659 500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