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238a3a955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3f98f69404f3d"/>
  </p:sldMasterIdLst>
  <p:sldIdLst>
    <p:sldId xmlns:r="http://schemas.openxmlformats.org/officeDocument/2006/relationships" id="256" r:id="R6408afd502e742a5"/>
    <p:sldId xmlns:r="http://schemas.openxmlformats.org/officeDocument/2006/relationships" id="257" r:id="R530cfb3681214e7c"/>
    <p:sldId xmlns:r="http://schemas.openxmlformats.org/officeDocument/2006/relationships" id="258" r:id="Rdc5a446aec4247cf"/>
    <p:sldId xmlns:r="http://schemas.openxmlformats.org/officeDocument/2006/relationships" id="259" r:id="R4c4a54e167f34d16"/>
    <p:sldId xmlns:r="http://schemas.openxmlformats.org/officeDocument/2006/relationships" id="260" r:id="R9e5f9443c8be46ae"/>
    <p:sldId xmlns:r="http://schemas.openxmlformats.org/officeDocument/2006/relationships" id="261" r:id="R5938e7a2c3284a5d"/>
    <p:sldId xmlns:r="http://schemas.openxmlformats.org/officeDocument/2006/relationships" id="262" r:id="Rfae746b134d2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3f98f69404f3d" /><Relationship Type="http://schemas.openxmlformats.org/officeDocument/2006/relationships/slide" Target="/ppt/slides/slide1.xml" Id="R6408afd502e742a5" /><Relationship Type="http://schemas.openxmlformats.org/officeDocument/2006/relationships/slide" Target="/ppt/slides/slide2.xml" Id="R530cfb3681214e7c" /><Relationship Type="http://schemas.openxmlformats.org/officeDocument/2006/relationships/slide" Target="/ppt/slides/slide3.xml" Id="Rdc5a446aec4247cf" /><Relationship Type="http://schemas.openxmlformats.org/officeDocument/2006/relationships/slide" Target="/ppt/slides/slide4.xml" Id="R4c4a54e167f34d16" /><Relationship Type="http://schemas.openxmlformats.org/officeDocument/2006/relationships/slide" Target="/ppt/slides/slide5.xml" Id="R9e5f9443c8be46ae" /><Relationship Type="http://schemas.openxmlformats.org/officeDocument/2006/relationships/slide" Target="/ppt/slides/slide6.xml" Id="R5938e7a2c3284a5d" /><Relationship Type="http://schemas.openxmlformats.org/officeDocument/2006/relationships/slide" Target="/ppt/slides/slide7.xml" Id="Rfae746b134d2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31f76c790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281b6d154c02" /><Relationship Type="http://schemas.openxmlformats.org/officeDocument/2006/relationships/theme" Target="/ppt/slideMasters/theme/theme1.xml" Id="R7373b18d6fac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1281b6d15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6a690f4c2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58b84eda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ef5cff73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a54add84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1f2818c2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bdcfb0c7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41533708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ESKIL SØRLI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SYLVIA GLADSØ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