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6795bf276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12e49b67e4e3e"/>
  </p:sldMasterIdLst>
  <p:sldIdLst>
    <p:sldId xmlns:r="http://schemas.openxmlformats.org/officeDocument/2006/relationships" id="256" r:id="R6752d14c7d6d4267"/>
    <p:sldId xmlns:r="http://schemas.openxmlformats.org/officeDocument/2006/relationships" id="257" r:id="R75789bb59511461b"/>
    <p:sldId xmlns:r="http://schemas.openxmlformats.org/officeDocument/2006/relationships" id="258" r:id="Rdeeeedc330374929"/>
    <p:sldId xmlns:r="http://schemas.openxmlformats.org/officeDocument/2006/relationships" id="259" r:id="R9b3d74f2df1a4684"/>
    <p:sldId xmlns:r="http://schemas.openxmlformats.org/officeDocument/2006/relationships" id="260" r:id="R58080d07ae8b4259"/>
    <p:sldId xmlns:r="http://schemas.openxmlformats.org/officeDocument/2006/relationships" id="261" r:id="Rae18c762e0b042e8"/>
    <p:sldId xmlns:r="http://schemas.openxmlformats.org/officeDocument/2006/relationships" id="262" r:id="R6c8b9f0f929a45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12e49b67e4e3e" /><Relationship Type="http://schemas.openxmlformats.org/officeDocument/2006/relationships/slide" Target="/ppt/slides/slide1.xml" Id="R6752d14c7d6d4267" /><Relationship Type="http://schemas.openxmlformats.org/officeDocument/2006/relationships/slide" Target="/ppt/slides/slide2.xml" Id="R75789bb59511461b" /><Relationship Type="http://schemas.openxmlformats.org/officeDocument/2006/relationships/slide" Target="/ppt/slides/slide3.xml" Id="Rdeeeedc330374929" /><Relationship Type="http://schemas.openxmlformats.org/officeDocument/2006/relationships/slide" Target="/ppt/slides/slide4.xml" Id="R9b3d74f2df1a4684" /><Relationship Type="http://schemas.openxmlformats.org/officeDocument/2006/relationships/slide" Target="/ppt/slides/slide5.xml" Id="R58080d07ae8b4259" /><Relationship Type="http://schemas.openxmlformats.org/officeDocument/2006/relationships/slide" Target="/ppt/slides/slide6.xml" Id="Rae18c762e0b042e8" /><Relationship Type="http://schemas.openxmlformats.org/officeDocument/2006/relationships/slide" Target="/ppt/slides/slide7.xml" Id="R6c8b9f0f929a45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ad048b3dc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fdfbb36cf4560" /><Relationship Type="http://schemas.openxmlformats.org/officeDocument/2006/relationships/theme" Target="/ppt/slideMasters/theme/theme1.xml" Id="Rb1cd38a5db29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fdfbb36cf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dff80588540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07c582f3740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b7fb31d814d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f09bec08d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8e8b65f7548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c16e71aa04d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c30d3db49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RIISALLEEN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RIISALLEEN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39 125 324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157 596 638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158 464 145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LUND SVINDAL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LUND SVINDAL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OLAF SVINDAL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42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