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3d2e769c7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d29ecf96a4cb0"/>
  </p:sldMasterIdLst>
  <p:sldIdLst>
    <p:sldId xmlns:r="http://schemas.openxmlformats.org/officeDocument/2006/relationships" id="256" r:id="R2b3c7fecb6f54b7f"/>
    <p:sldId xmlns:r="http://schemas.openxmlformats.org/officeDocument/2006/relationships" id="257" r:id="R2ba801f3e9764092"/>
    <p:sldId xmlns:r="http://schemas.openxmlformats.org/officeDocument/2006/relationships" id="258" r:id="R44120266d4f2400f"/>
    <p:sldId xmlns:r="http://schemas.openxmlformats.org/officeDocument/2006/relationships" id="259" r:id="R1e7b6b8e4e4e413c"/>
    <p:sldId xmlns:r="http://schemas.openxmlformats.org/officeDocument/2006/relationships" id="260" r:id="R11df66c3da6e445a"/>
    <p:sldId xmlns:r="http://schemas.openxmlformats.org/officeDocument/2006/relationships" id="261" r:id="R236202a2745f4cc9"/>
    <p:sldId xmlns:r="http://schemas.openxmlformats.org/officeDocument/2006/relationships" id="262" r:id="Rda1126650e0a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d29ecf96a4cb0" /><Relationship Type="http://schemas.openxmlformats.org/officeDocument/2006/relationships/slide" Target="/ppt/slides/slide1.xml" Id="R2b3c7fecb6f54b7f" /><Relationship Type="http://schemas.openxmlformats.org/officeDocument/2006/relationships/slide" Target="/ppt/slides/slide2.xml" Id="R2ba801f3e9764092" /><Relationship Type="http://schemas.openxmlformats.org/officeDocument/2006/relationships/slide" Target="/ppt/slides/slide3.xml" Id="R44120266d4f2400f" /><Relationship Type="http://schemas.openxmlformats.org/officeDocument/2006/relationships/slide" Target="/ppt/slides/slide4.xml" Id="R1e7b6b8e4e4e413c" /><Relationship Type="http://schemas.openxmlformats.org/officeDocument/2006/relationships/slide" Target="/ppt/slides/slide5.xml" Id="R11df66c3da6e445a" /><Relationship Type="http://schemas.openxmlformats.org/officeDocument/2006/relationships/slide" Target="/ppt/slides/slide6.xml" Id="R236202a2745f4cc9" /><Relationship Type="http://schemas.openxmlformats.org/officeDocument/2006/relationships/slide" Target="/ppt/slides/slide7.xml" Id="Rda1126650e0a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350fe61d6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74f327f854724" /><Relationship Type="http://schemas.openxmlformats.org/officeDocument/2006/relationships/theme" Target="/ppt/slideMasters/theme/theme1.xml" Id="R0102b6af2fda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74f327f85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0f5ecc21a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5e3340e51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13aea952e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616b4ae74c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02dffefc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9ed7f381c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13f490f1c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JANSBERG 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JANSBERG FORRETNING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1 315 433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3 049 698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EGGEN SEIM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INGULF INGE EGGEN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EGGEN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Gjennomfaret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54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k-eggse@online.no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978 693 431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