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89919a7ba54e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418eb990ec4663"/>
  </p:sldMasterIdLst>
  <p:sldIdLst>
    <p:sldId xmlns:r="http://schemas.openxmlformats.org/officeDocument/2006/relationships" id="256" r:id="Rbc6d82aadf374085"/>
    <p:sldId xmlns:r="http://schemas.openxmlformats.org/officeDocument/2006/relationships" id="257" r:id="R7ee002258ce949e8"/>
    <p:sldId xmlns:r="http://schemas.openxmlformats.org/officeDocument/2006/relationships" id="258" r:id="R880c7e8021a740a4"/>
    <p:sldId xmlns:r="http://schemas.openxmlformats.org/officeDocument/2006/relationships" id="259" r:id="Ref5b7bcf322f4d2d"/>
    <p:sldId xmlns:r="http://schemas.openxmlformats.org/officeDocument/2006/relationships" id="260" r:id="Rd0d78bb9386b43d3"/>
    <p:sldId xmlns:r="http://schemas.openxmlformats.org/officeDocument/2006/relationships" id="261" r:id="R05d6a6c8ffb9491c"/>
    <p:sldId xmlns:r="http://schemas.openxmlformats.org/officeDocument/2006/relationships" id="262" r:id="Rf96dccce1bb342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418eb990ec4663" /><Relationship Type="http://schemas.openxmlformats.org/officeDocument/2006/relationships/slide" Target="/ppt/slides/slide1.xml" Id="Rbc6d82aadf374085" /><Relationship Type="http://schemas.openxmlformats.org/officeDocument/2006/relationships/slide" Target="/ppt/slides/slide2.xml" Id="R7ee002258ce949e8" /><Relationship Type="http://schemas.openxmlformats.org/officeDocument/2006/relationships/slide" Target="/ppt/slides/slide3.xml" Id="R880c7e8021a740a4" /><Relationship Type="http://schemas.openxmlformats.org/officeDocument/2006/relationships/slide" Target="/ppt/slides/slide4.xml" Id="Ref5b7bcf322f4d2d" /><Relationship Type="http://schemas.openxmlformats.org/officeDocument/2006/relationships/slide" Target="/ppt/slides/slide5.xml" Id="Rd0d78bb9386b43d3" /><Relationship Type="http://schemas.openxmlformats.org/officeDocument/2006/relationships/slide" Target="/ppt/slides/slide6.xml" Id="R05d6a6c8ffb9491c" /><Relationship Type="http://schemas.openxmlformats.org/officeDocument/2006/relationships/slide" Target="/ppt/slides/slide7.xml" Id="Rf96dccce1bb342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60051568ab4f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31660f5fc4616" /><Relationship Type="http://schemas.openxmlformats.org/officeDocument/2006/relationships/theme" Target="/ppt/slideMasters/theme/theme1.xml" Id="R39c037380ed64c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031660f5fc46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dc3534e8d41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6f3e765e347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81f67ea704c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ed52558a940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fdd2799fe47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1bce5a0344b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18ebe45e84d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OJADA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OJADA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−2 532 255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−6 917 177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−10 896 522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417 851 814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418 986 600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SAYONARA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978 698 549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