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4c0f9c24444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97e3da7234bbc"/>
  </p:sldMasterIdLst>
  <p:sldIdLst>
    <p:sldId xmlns:r="http://schemas.openxmlformats.org/officeDocument/2006/relationships" id="256" r:id="R3914616f18694dd5"/>
    <p:sldId xmlns:r="http://schemas.openxmlformats.org/officeDocument/2006/relationships" id="257" r:id="Rcf0c0cfe69d2481b"/>
    <p:sldId xmlns:r="http://schemas.openxmlformats.org/officeDocument/2006/relationships" id="258" r:id="R5a65e8f227de4720"/>
    <p:sldId xmlns:r="http://schemas.openxmlformats.org/officeDocument/2006/relationships" id="259" r:id="Rb4f2948299c048bf"/>
    <p:sldId xmlns:r="http://schemas.openxmlformats.org/officeDocument/2006/relationships" id="260" r:id="R9549c23205884d94"/>
    <p:sldId xmlns:r="http://schemas.openxmlformats.org/officeDocument/2006/relationships" id="261" r:id="R2ccf485f410448bb"/>
    <p:sldId xmlns:r="http://schemas.openxmlformats.org/officeDocument/2006/relationships" id="262" r:id="R8d296094001d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97e3da7234bbc" /><Relationship Type="http://schemas.openxmlformats.org/officeDocument/2006/relationships/slide" Target="/ppt/slides/slide1.xml" Id="R3914616f18694dd5" /><Relationship Type="http://schemas.openxmlformats.org/officeDocument/2006/relationships/slide" Target="/ppt/slides/slide2.xml" Id="Rcf0c0cfe69d2481b" /><Relationship Type="http://schemas.openxmlformats.org/officeDocument/2006/relationships/slide" Target="/ppt/slides/slide3.xml" Id="R5a65e8f227de4720" /><Relationship Type="http://schemas.openxmlformats.org/officeDocument/2006/relationships/slide" Target="/ppt/slides/slide4.xml" Id="Rb4f2948299c048bf" /><Relationship Type="http://schemas.openxmlformats.org/officeDocument/2006/relationships/slide" Target="/ppt/slides/slide5.xml" Id="R9549c23205884d94" /><Relationship Type="http://schemas.openxmlformats.org/officeDocument/2006/relationships/slide" Target="/ppt/slides/slide6.xml" Id="R2ccf485f410448bb" /><Relationship Type="http://schemas.openxmlformats.org/officeDocument/2006/relationships/slide" Target="/ppt/slides/slide7.xml" Id="R8d296094001d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2ade0e886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68034a43f40d7" /><Relationship Type="http://schemas.openxmlformats.org/officeDocument/2006/relationships/theme" Target="/ppt/slideMasters/theme/theme1.xml" Id="R5638faae934e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68034a43f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4ba78eb8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4145f386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bb9335773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bd0bc681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12f417f0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7ff80b47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52614fbd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ARES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21 396 943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21 821 607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LANGMOEN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NORUNN LANGMOEN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LANGMOEN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24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arelangmoen@gmail.com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979 114 524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ARES AS</a:t>
            </a:r>
          </a:p>
        </p:txBody>
      </p:sp>
    </p:spTree>
  </p:cSld>
  <p:clrMapOvr>
    <a:masterClrMapping xmlns:a="http://schemas.openxmlformats.org/drawingml/2006/main"/>
  </p:clrMapOvr>
</p:sld>
</file>