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5983879f0844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700feef5e541fe"/>
  </p:sldMasterIdLst>
  <p:sldIdLst>
    <p:sldId xmlns:r="http://schemas.openxmlformats.org/officeDocument/2006/relationships" id="256" r:id="R592f17a2cfd94bb0"/>
    <p:sldId xmlns:r="http://schemas.openxmlformats.org/officeDocument/2006/relationships" id="257" r:id="R3336f92431954d24"/>
    <p:sldId xmlns:r="http://schemas.openxmlformats.org/officeDocument/2006/relationships" id="258" r:id="R387e65a61dc847e9"/>
    <p:sldId xmlns:r="http://schemas.openxmlformats.org/officeDocument/2006/relationships" id="259" r:id="R2ec38744cc024009"/>
    <p:sldId xmlns:r="http://schemas.openxmlformats.org/officeDocument/2006/relationships" id="260" r:id="Rcfce4650c0604af8"/>
    <p:sldId xmlns:r="http://schemas.openxmlformats.org/officeDocument/2006/relationships" id="261" r:id="R948838c3494e4f0b"/>
    <p:sldId xmlns:r="http://schemas.openxmlformats.org/officeDocument/2006/relationships" id="262" r:id="R78fb67be930e4e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700feef5e541fe" /><Relationship Type="http://schemas.openxmlformats.org/officeDocument/2006/relationships/slide" Target="/ppt/slides/slide1.xml" Id="R592f17a2cfd94bb0" /><Relationship Type="http://schemas.openxmlformats.org/officeDocument/2006/relationships/slide" Target="/ppt/slides/slide2.xml" Id="R3336f92431954d24" /><Relationship Type="http://schemas.openxmlformats.org/officeDocument/2006/relationships/slide" Target="/ppt/slides/slide3.xml" Id="R387e65a61dc847e9" /><Relationship Type="http://schemas.openxmlformats.org/officeDocument/2006/relationships/slide" Target="/ppt/slides/slide4.xml" Id="R2ec38744cc024009" /><Relationship Type="http://schemas.openxmlformats.org/officeDocument/2006/relationships/slide" Target="/ppt/slides/slide5.xml" Id="Rcfce4650c0604af8" /><Relationship Type="http://schemas.openxmlformats.org/officeDocument/2006/relationships/slide" Target="/ppt/slides/slide6.xml" Id="R948838c3494e4f0b" /><Relationship Type="http://schemas.openxmlformats.org/officeDocument/2006/relationships/slide" Target="/ppt/slides/slide7.xml" Id="R78fb67be930e4e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014f19a454c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7ef211f0b4f7a" /><Relationship Type="http://schemas.openxmlformats.org/officeDocument/2006/relationships/theme" Target="/ppt/slideMasters/theme/theme1.xml" Id="R03d09200da244b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87ef211f0b4f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ca613a5bd46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017c986094c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55a5b03e848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59085d56846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6b60381f740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2d93edafb44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d5e3e752a45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GUDBRANDSDAL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 REVISJON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12 661 280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4 865 095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3 906 546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6 341 237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SMEVIK INVEST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 RÅDGIVNING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SMEVIK TOMAS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STAMOEN TOM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STAMOEN TOM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Nedregata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25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979 122 616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