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3b4ad6f5d849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7ffb7e368945f9"/>
  </p:sldMasterIdLst>
  <p:sldIdLst>
    <p:sldId xmlns:r="http://schemas.openxmlformats.org/officeDocument/2006/relationships" id="256" r:id="R73838f90d4dc4b17"/>
    <p:sldId xmlns:r="http://schemas.openxmlformats.org/officeDocument/2006/relationships" id="257" r:id="R4ea85edf5e9a45a3"/>
    <p:sldId xmlns:r="http://schemas.openxmlformats.org/officeDocument/2006/relationships" id="258" r:id="Rd826fa4bab534405"/>
    <p:sldId xmlns:r="http://schemas.openxmlformats.org/officeDocument/2006/relationships" id="259" r:id="R125814a2666246fc"/>
    <p:sldId xmlns:r="http://schemas.openxmlformats.org/officeDocument/2006/relationships" id="260" r:id="R2f99c07de5624be6"/>
    <p:sldId xmlns:r="http://schemas.openxmlformats.org/officeDocument/2006/relationships" id="261" r:id="R38f21b94894449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7ffb7e368945f9" /><Relationship Type="http://schemas.openxmlformats.org/officeDocument/2006/relationships/slide" Target="/ppt/slides/slide1.xml" Id="R73838f90d4dc4b17" /><Relationship Type="http://schemas.openxmlformats.org/officeDocument/2006/relationships/slide" Target="/ppt/slides/slide2.xml" Id="R4ea85edf5e9a45a3" /><Relationship Type="http://schemas.openxmlformats.org/officeDocument/2006/relationships/slide" Target="/ppt/slides/slide3.xml" Id="Rd826fa4bab534405" /><Relationship Type="http://schemas.openxmlformats.org/officeDocument/2006/relationships/slide" Target="/ppt/slides/slide4.xml" Id="R125814a2666246fc" /><Relationship Type="http://schemas.openxmlformats.org/officeDocument/2006/relationships/slide" Target="/ppt/slides/slide5.xml" Id="R2f99c07de5624be6" /><Relationship Type="http://schemas.openxmlformats.org/officeDocument/2006/relationships/slide" Target="/ppt/slides/slide6.xml" Id="R38f21b94894449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611544a1064a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0ab5a721b483b" /><Relationship Type="http://schemas.openxmlformats.org/officeDocument/2006/relationships/theme" Target="/ppt/slideMasters/theme/theme1.xml" Id="R53e3116139c94e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d0ab5a721b48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382ed60724b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d0aa2be0141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24270b4864c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bcb812e7244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bb1e44e2042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ee3d58da340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BARENTS VANNA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979 124 708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