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117b9c4bba49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353f386a2d41c2"/>
  </p:sldMasterIdLst>
  <p:sldIdLst>
    <p:sldId xmlns:r="http://schemas.openxmlformats.org/officeDocument/2006/relationships" id="256" r:id="Rdf67ce768e944a9b"/>
    <p:sldId xmlns:r="http://schemas.openxmlformats.org/officeDocument/2006/relationships" id="257" r:id="Rc2f4627fda224458"/>
    <p:sldId xmlns:r="http://schemas.openxmlformats.org/officeDocument/2006/relationships" id="258" r:id="Rf56b7180e0264224"/>
    <p:sldId xmlns:r="http://schemas.openxmlformats.org/officeDocument/2006/relationships" id="259" r:id="R647b8ecd5fd044f5"/>
    <p:sldId xmlns:r="http://schemas.openxmlformats.org/officeDocument/2006/relationships" id="260" r:id="R320020fdbc574a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353f386a2d41c2" /><Relationship Type="http://schemas.openxmlformats.org/officeDocument/2006/relationships/slide" Target="/ppt/slides/slide1.xml" Id="Rdf67ce768e944a9b" /><Relationship Type="http://schemas.openxmlformats.org/officeDocument/2006/relationships/slide" Target="/ppt/slides/slide2.xml" Id="Rc2f4627fda224458" /><Relationship Type="http://schemas.openxmlformats.org/officeDocument/2006/relationships/slide" Target="/ppt/slides/slide3.xml" Id="Rf56b7180e0264224" /><Relationship Type="http://schemas.openxmlformats.org/officeDocument/2006/relationships/slide" Target="/ppt/slides/slide4.xml" Id="R647b8ecd5fd044f5" /><Relationship Type="http://schemas.openxmlformats.org/officeDocument/2006/relationships/slide" Target="/ppt/slides/slide5.xml" Id="R320020fdbc574a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fce6eda83c4e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3e0057c414add" /><Relationship Type="http://schemas.openxmlformats.org/officeDocument/2006/relationships/theme" Target="/ppt/slideMasters/theme/theme1.xml" Id="R487f5253743549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13e0057c414a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ccf7f58d846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dc5cd9a6c46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f2bebe8c844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851b0aeef4e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4207cfcc34c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BARENTS VANNA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