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af8736de1c44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b6c920393a4206"/>
  </p:sldMasterIdLst>
  <p:sldIdLst>
    <p:sldId xmlns:r="http://schemas.openxmlformats.org/officeDocument/2006/relationships" id="256" r:id="Rbc9042f5befd4b7e"/>
    <p:sldId xmlns:r="http://schemas.openxmlformats.org/officeDocument/2006/relationships" id="257" r:id="R879315f6571d4ddf"/>
    <p:sldId xmlns:r="http://schemas.openxmlformats.org/officeDocument/2006/relationships" id="258" r:id="R29d5ade070324495"/>
    <p:sldId xmlns:r="http://schemas.openxmlformats.org/officeDocument/2006/relationships" id="259" r:id="R4164f5782be54adf"/>
    <p:sldId xmlns:r="http://schemas.openxmlformats.org/officeDocument/2006/relationships" id="260" r:id="Rf648c34da30747bd"/>
    <p:sldId xmlns:r="http://schemas.openxmlformats.org/officeDocument/2006/relationships" id="261" r:id="R0f2145deb4794556"/>
    <p:sldId xmlns:r="http://schemas.openxmlformats.org/officeDocument/2006/relationships" id="262" r:id="R8c33cdac16af47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6c920393a4206" /><Relationship Type="http://schemas.openxmlformats.org/officeDocument/2006/relationships/slide" Target="/ppt/slides/slide1.xml" Id="Rbc9042f5befd4b7e" /><Relationship Type="http://schemas.openxmlformats.org/officeDocument/2006/relationships/slide" Target="/ppt/slides/slide2.xml" Id="R879315f6571d4ddf" /><Relationship Type="http://schemas.openxmlformats.org/officeDocument/2006/relationships/slide" Target="/ppt/slides/slide3.xml" Id="R29d5ade070324495" /><Relationship Type="http://schemas.openxmlformats.org/officeDocument/2006/relationships/slide" Target="/ppt/slides/slide4.xml" Id="R4164f5782be54adf" /><Relationship Type="http://schemas.openxmlformats.org/officeDocument/2006/relationships/slide" Target="/ppt/slides/slide5.xml" Id="Rf648c34da30747bd" /><Relationship Type="http://schemas.openxmlformats.org/officeDocument/2006/relationships/slide" Target="/ppt/slides/slide6.xml" Id="R0f2145deb4794556" /><Relationship Type="http://schemas.openxmlformats.org/officeDocument/2006/relationships/slide" Target="/ppt/slides/slide7.xml" Id="R8c33cdac16af47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38bbf21af40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bacd3629f40b2" /><Relationship Type="http://schemas.openxmlformats.org/officeDocument/2006/relationships/theme" Target="/ppt/slideMasters/theme/theme1.xml" Id="R33cf7016ee7d4f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ebacd3629f40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4db4060ec46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681d77c1249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a62c70ce14f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3fde774884c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ffd1562784d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f2fc46f9d47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337cdd7d04a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KRINO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−193 475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2 454 283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MARTHE FOSSHOLM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OSVALD FOSSHOLM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97F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89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979 198 868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