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070441c14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7847ae31c4cf7"/>
  </p:sldMasterIdLst>
  <p:sldIdLst>
    <p:sldId xmlns:r="http://schemas.openxmlformats.org/officeDocument/2006/relationships" id="256" r:id="R098c55a0a02e440c"/>
    <p:sldId xmlns:r="http://schemas.openxmlformats.org/officeDocument/2006/relationships" id="257" r:id="Rcb757cca007f4f1f"/>
    <p:sldId xmlns:r="http://schemas.openxmlformats.org/officeDocument/2006/relationships" id="258" r:id="R3128957219084e5b"/>
    <p:sldId xmlns:r="http://schemas.openxmlformats.org/officeDocument/2006/relationships" id="259" r:id="Raa922545dca14b59"/>
    <p:sldId xmlns:r="http://schemas.openxmlformats.org/officeDocument/2006/relationships" id="260" r:id="Re03774ab327144f4"/>
    <p:sldId xmlns:r="http://schemas.openxmlformats.org/officeDocument/2006/relationships" id="261" r:id="Ra7ecdc109b264434"/>
    <p:sldId xmlns:r="http://schemas.openxmlformats.org/officeDocument/2006/relationships" id="262" r:id="Reaefb013ab9e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7847ae31c4cf7" /><Relationship Type="http://schemas.openxmlformats.org/officeDocument/2006/relationships/slide" Target="/ppt/slides/slide1.xml" Id="R098c55a0a02e440c" /><Relationship Type="http://schemas.openxmlformats.org/officeDocument/2006/relationships/slide" Target="/ppt/slides/slide2.xml" Id="Rcb757cca007f4f1f" /><Relationship Type="http://schemas.openxmlformats.org/officeDocument/2006/relationships/slide" Target="/ppt/slides/slide3.xml" Id="R3128957219084e5b" /><Relationship Type="http://schemas.openxmlformats.org/officeDocument/2006/relationships/slide" Target="/ppt/slides/slide4.xml" Id="Raa922545dca14b59" /><Relationship Type="http://schemas.openxmlformats.org/officeDocument/2006/relationships/slide" Target="/ppt/slides/slide5.xml" Id="Re03774ab327144f4" /><Relationship Type="http://schemas.openxmlformats.org/officeDocument/2006/relationships/slide" Target="/ppt/slides/slide6.xml" Id="Ra7ecdc109b264434" /><Relationship Type="http://schemas.openxmlformats.org/officeDocument/2006/relationships/slide" Target="/ppt/slides/slide7.xml" Id="Reaefb013ab9e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5d7b2cc0a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097d42194430" /><Relationship Type="http://schemas.openxmlformats.org/officeDocument/2006/relationships/theme" Target="/ppt/slideMasters/theme/theme1.xml" Id="Rbdbc936ca799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2097d421944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e27fc9b77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0f22b2e6e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01985530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45a52fa0b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69cf2afc34e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a51578b5745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acb94cde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 MØBLER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 MØBLER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1 843 957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−1 336 402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15 628 968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30 666 806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65 013 245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JOHAN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Fiskekroken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0139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45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 MØBLER AS</a:t>
            </a:r>
          </a:p>
        </p:txBody>
      </p:sp>
    </p:spTree>
  </p:cSld>
  <p:clrMapOvr>
    <a:masterClrMapping xmlns:a="http://schemas.openxmlformats.org/drawingml/2006/main"/>
  </p:clrMapOvr>
</p:sld>
</file>